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6"/>
  </p:notesMasterIdLst>
  <p:sldIdLst>
    <p:sldId id="316" r:id="rId2"/>
    <p:sldId id="317" r:id="rId3"/>
    <p:sldId id="318" r:id="rId4"/>
    <p:sldId id="319" r:id="rId5"/>
    <p:sldId id="320" r:id="rId6"/>
    <p:sldId id="321" r:id="rId7"/>
    <p:sldId id="322" r:id="rId8"/>
    <p:sldId id="312" r:id="rId9"/>
    <p:sldId id="323" r:id="rId10"/>
    <p:sldId id="324" r:id="rId11"/>
    <p:sldId id="325" r:id="rId12"/>
    <p:sldId id="326" r:id="rId13"/>
    <p:sldId id="327" r:id="rId14"/>
    <p:sldId id="328" r:id="rId15"/>
  </p:sldIdLst>
  <p:sldSz cx="9144000" cy="5143500" type="screen16x9"/>
  <p:notesSz cx="6858000" cy="9144000"/>
  <p:embeddedFontLst>
    <p:embeddedFont>
      <p:font typeface="Barlow" panose="020B0604020202020204" charset="0"/>
      <p:regular r:id="rId17"/>
      <p:bold r:id="rId18"/>
      <p:italic r:id="rId19"/>
      <p:boldItalic r:id="rId20"/>
    </p:embeddedFont>
    <p:embeddedFont>
      <p:font typeface="Cabin" panose="020B0604020202020204" charset="0"/>
      <p:regular r:id="rId21"/>
      <p:bold r:id="rId22"/>
      <p:italic r:id="rId23"/>
      <p:boldItalic r:id="rId24"/>
    </p:embeddedFont>
    <p:embeddedFont>
      <p:font typeface="Arial Unicode MS" panose="020B0604020202020204" pitchFamily="34" charset="-128"/>
      <p:regular r:id="rId25"/>
    </p:embeddedFont>
    <p:embeddedFont>
      <p:font typeface="Aharoni" panose="020B0604020202020204" charset="-79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16"/>
    <a:srgbClr val="FAD5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3B03E1A-6C50-4CD5-BD38-D1467FFB6660}">
  <a:tblStyle styleId="{A3B03E1A-6C50-4CD5-BD38-D1467FFB6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5016" autoAdjust="0"/>
  </p:normalViewPr>
  <p:slideViewPr>
    <p:cSldViewPr snapToGrid="0">
      <p:cViewPr varScale="1">
        <p:scale>
          <a:sx n="90" d="100"/>
          <a:sy n="90" d="100"/>
        </p:scale>
        <p:origin x="10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>
          <a:extLst>
            <a:ext uri="{FF2B5EF4-FFF2-40B4-BE49-F238E27FC236}">
              <a16:creationId xmlns:a16="http://schemas.microsoft.com/office/drawing/2014/main" id="{B48C8BE1-80E8-1E9B-CD18-50FED3EE1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e927a535f_0_29:notes">
            <a:extLst>
              <a:ext uri="{FF2B5EF4-FFF2-40B4-BE49-F238E27FC236}">
                <a16:creationId xmlns:a16="http://schemas.microsoft.com/office/drawing/2014/main" id="{8B4E5486-FE2D-8102-1F08-051B6657CF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e927a535f_0_29:notes">
            <a:extLst>
              <a:ext uri="{FF2B5EF4-FFF2-40B4-BE49-F238E27FC236}">
                <a16:creationId xmlns:a16="http://schemas.microsoft.com/office/drawing/2014/main" id="{EA7961F9-F9C2-9E7A-308A-EE64564D2C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0667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>
          <a:extLst>
            <a:ext uri="{FF2B5EF4-FFF2-40B4-BE49-F238E27FC236}">
              <a16:creationId xmlns:a16="http://schemas.microsoft.com/office/drawing/2014/main" id="{1175C5BD-39F7-0BA1-7DB9-F6020B976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e927a535f_0_29:notes">
            <a:extLst>
              <a:ext uri="{FF2B5EF4-FFF2-40B4-BE49-F238E27FC236}">
                <a16:creationId xmlns:a16="http://schemas.microsoft.com/office/drawing/2014/main" id="{F4E6F796-CC27-CDBC-6D57-C6103D88C2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e927a535f_0_29:notes">
            <a:extLst>
              <a:ext uri="{FF2B5EF4-FFF2-40B4-BE49-F238E27FC236}">
                <a16:creationId xmlns:a16="http://schemas.microsoft.com/office/drawing/2014/main" id="{5197969C-1106-C2D4-6FD1-D7AD90EFBF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1769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>
          <a:extLst>
            <a:ext uri="{FF2B5EF4-FFF2-40B4-BE49-F238E27FC236}">
              <a16:creationId xmlns:a16="http://schemas.microsoft.com/office/drawing/2014/main" id="{653B7123-5AA4-3AD3-2758-08D185367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e927a535f_0_29:notes">
            <a:extLst>
              <a:ext uri="{FF2B5EF4-FFF2-40B4-BE49-F238E27FC236}">
                <a16:creationId xmlns:a16="http://schemas.microsoft.com/office/drawing/2014/main" id="{3B51B953-97CC-3247-A62F-B5D669A0C9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e927a535f_0_29:notes">
            <a:extLst>
              <a:ext uri="{FF2B5EF4-FFF2-40B4-BE49-F238E27FC236}">
                <a16:creationId xmlns:a16="http://schemas.microsoft.com/office/drawing/2014/main" id="{CB25D49B-BAA6-9743-6463-816BB332F2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907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>
          <a:extLst>
            <a:ext uri="{FF2B5EF4-FFF2-40B4-BE49-F238E27FC236}">
              <a16:creationId xmlns:a16="http://schemas.microsoft.com/office/drawing/2014/main" id="{D166B7A8-3F19-482F-B067-44C88FD04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e927a535f_0_29:notes">
            <a:extLst>
              <a:ext uri="{FF2B5EF4-FFF2-40B4-BE49-F238E27FC236}">
                <a16:creationId xmlns:a16="http://schemas.microsoft.com/office/drawing/2014/main" id="{9BA5E157-9B7A-8CE3-EDD3-42E7465691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e927a535f_0_29:notes">
            <a:extLst>
              <a:ext uri="{FF2B5EF4-FFF2-40B4-BE49-F238E27FC236}">
                <a16:creationId xmlns:a16="http://schemas.microsoft.com/office/drawing/2014/main" id="{15899061-FC62-CF6F-76F0-9D18BAEC2E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9519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>
          <a:extLst>
            <a:ext uri="{FF2B5EF4-FFF2-40B4-BE49-F238E27FC236}">
              <a16:creationId xmlns:a16="http://schemas.microsoft.com/office/drawing/2014/main" id="{2E9C850E-F304-F936-51D7-8DFB4B1FB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b1b9f4d393_0_23:notes">
            <a:extLst>
              <a:ext uri="{FF2B5EF4-FFF2-40B4-BE49-F238E27FC236}">
                <a16:creationId xmlns:a16="http://schemas.microsoft.com/office/drawing/2014/main" id="{5810192F-FF3E-876E-A464-DFEF095B35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b1b9f4d393_0_23:notes">
            <a:extLst>
              <a:ext uri="{FF2B5EF4-FFF2-40B4-BE49-F238E27FC236}">
                <a16:creationId xmlns:a16="http://schemas.microsoft.com/office/drawing/2014/main" id="{13030010-EF96-A69F-66F3-A22942938C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3189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>
          <a:extLst>
            <a:ext uri="{FF2B5EF4-FFF2-40B4-BE49-F238E27FC236}">
              <a16:creationId xmlns:a16="http://schemas.microsoft.com/office/drawing/2014/main" id="{ADEAE701-682D-4BE4-7812-4B0EE4D39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e927a535f_0_29:notes">
            <a:extLst>
              <a:ext uri="{FF2B5EF4-FFF2-40B4-BE49-F238E27FC236}">
                <a16:creationId xmlns:a16="http://schemas.microsoft.com/office/drawing/2014/main" id="{7F3495BA-3CB7-CE4E-A1D7-09E2C34FE1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e927a535f_0_29:notes">
            <a:extLst>
              <a:ext uri="{FF2B5EF4-FFF2-40B4-BE49-F238E27FC236}">
                <a16:creationId xmlns:a16="http://schemas.microsoft.com/office/drawing/2014/main" id="{FE199822-4F80-E8A7-B5EA-8305E021A8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7754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>
          <a:extLst>
            <a:ext uri="{FF2B5EF4-FFF2-40B4-BE49-F238E27FC236}">
              <a16:creationId xmlns:a16="http://schemas.microsoft.com/office/drawing/2014/main" id="{6FA2DFBE-8775-1EBA-1EAA-F25755422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e927a535f_0_29:notes">
            <a:extLst>
              <a:ext uri="{FF2B5EF4-FFF2-40B4-BE49-F238E27FC236}">
                <a16:creationId xmlns:a16="http://schemas.microsoft.com/office/drawing/2014/main" id="{AD1E924A-8839-8CC8-3879-909185F5E2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e927a535f_0_29:notes">
            <a:extLst>
              <a:ext uri="{FF2B5EF4-FFF2-40B4-BE49-F238E27FC236}">
                <a16:creationId xmlns:a16="http://schemas.microsoft.com/office/drawing/2014/main" id="{3660BDCA-5BC1-9F7C-3A95-8F4FA0BD92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675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>
          <a:extLst>
            <a:ext uri="{FF2B5EF4-FFF2-40B4-BE49-F238E27FC236}">
              <a16:creationId xmlns:a16="http://schemas.microsoft.com/office/drawing/2014/main" id="{80A86B8B-489A-FB8C-CF57-5EF98F1A3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e927a535f_0_29:notes">
            <a:extLst>
              <a:ext uri="{FF2B5EF4-FFF2-40B4-BE49-F238E27FC236}">
                <a16:creationId xmlns:a16="http://schemas.microsoft.com/office/drawing/2014/main" id="{9750C873-877C-D347-31BE-111EA36ED4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e927a535f_0_29:notes">
            <a:extLst>
              <a:ext uri="{FF2B5EF4-FFF2-40B4-BE49-F238E27FC236}">
                <a16:creationId xmlns:a16="http://schemas.microsoft.com/office/drawing/2014/main" id="{E04F9B3D-1CA2-B69E-836F-7EB5EEF81F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407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>
          <a:extLst>
            <a:ext uri="{FF2B5EF4-FFF2-40B4-BE49-F238E27FC236}">
              <a16:creationId xmlns:a16="http://schemas.microsoft.com/office/drawing/2014/main" id="{EB1CFF1C-D62F-11BE-1352-0C2C091AE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e927a535f_0_29:notes">
            <a:extLst>
              <a:ext uri="{FF2B5EF4-FFF2-40B4-BE49-F238E27FC236}">
                <a16:creationId xmlns:a16="http://schemas.microsoft.com/office/drawing/2014/main" id="{3B6EE843-2DC1-9832-9E56-510AA6373F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e927a535f_0_29:notes">
            <a:extLst>
              <a:ext uri="{FF2B5EF4-FFF2-40B4-BE49-F238E27FC236}">
                <a16:creationId xmlns:a16="http://schemas.microsoft.com/office/drawing/2014/main" id="{36068784-378A-E867-7BCB-F1F93FC474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1402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>
          <a:extLst>
            <a:ext uri="{FF2B5EF4-FFF2-40B4-BE49-F238E27FC236}">
              <a16:creationId xmlns:a16="http://schemas.microsoft.com/office/drawing/2014/main" id="{20D7862C-30B6-EFC2-6159-2ACB8D36D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e927a535f_0_29:notes">
            <a:extLst>
              <a:ext uri="{FF2B5EF4-FFF2-40B4-BE49-F238E27FC236}">
                <a16:creationId xmlns:a16="http://schemas.microsoft.com/office/drawing/2014/main" id="{509E0042-3191-12C0-BE00-F093DD5A4F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e927a535f_0_29:notes">
            <a:extLst>
              <a:ext uri="{FF2B5EF4-FFF2-40B4-BE49-F238E27FC236}">
                <a16:creationId xmlns:a16="http://schemas.microsoft.com/office/drawing/2014/main" id="{C68FD7DD-3AD7-7AA6-05E0-983DB8E495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60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>
          <a:extLst>
            <a:ext uri="{FF2B5EF4-FFF2-40B4-BE49-F238E27FC236}">
              <a16:creationId xmlns:a16="http://schemas.microsoft.com/office/drawing/2014/main" id="{091909CF-FBB8-48CB-BDC1-C149923A4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e927a535f_0_29:notes">
            <a:extLst>
              <a:ext uri="{FF2B5EF4-FFF2-40B4-BE49-F238E27FC236}">
                <a16:creationId xmlns:a16="http://schemas.microsoft.com/office/drawing/2014/main" id="{BE5A0BD7-0F6E-2C93-91D3-D87917F326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e927a535f_0_29:notes">
            <a:extLst>
              <a:ext uri="{FF2B5EF4-FFF2-40B4-BE49-F238E27FC236}">
                <a16:creationId xmlns:a16="http://schemas.microsoft.com/office/drawing/2014/main" id="{890D3FDC-18AB-000A-F010-69154957CB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762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>
          <a:extLst>
            <a:ext uri="{FF2B5EF4-FFF2-40B4-BE49-F238E27FC236}">
              <a16:creationId xmlns:a16="http://schemas.microsoft.com/office/drawing/2014/main" id="{3A782365-8FD3-40F5-0CBD-4B8A3A166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e927a535f_0_29:notes">
            <a:extLst>
              <a:ext uri="{FF2B5EF4-FFF2-40B4-BE49-F238E27FC236}">
                <a16:creationId xmlns:a16="http://schemas.microsoft.com/office/drawing/2014/main" id="{FFCB42DF-1EC7-EA28-ACDC-82455D2911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e927a535f_0_29:notes">
            <a:extLst>
              <a:ext uri="{FF2B5EF4-FFF2-40B4-BE49-F238E27FC236}">
                <a16:creationId xmlns:a16="http://schemas.microsoft.com/office/drawing/2014/main" id="{C09B7767-5F47-4D6B-7AC1-0456E2C35E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9054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>
          <a:extLst>
            <a:ext uri="{FF2B5EF4-FFF2-40B4-BE49-F238E27FC236}">
              <a16:creationId xmlns:a16="http://schemas.microsoft.com/office/drawing/2014/main" id="{90A663A1-0A66-C074-89CC-E2B841D54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b1b9f4d393_0_23:notes">
            <a:extLst>
              <a:ext uri="{FF2B5EF4-FFF2-40B4-BE49-F238E27FC236}">
                <a16:creationId xmlns:a16="http://schemas.microsoft.com/office/drawing/2014/main" id="{247C96C3-CC34-6B17-DE87-9605BEEDE5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b1b9f4d393_0_23:notes">
            <a:extLst>
              <a:ext uri="{FF2B5EF4-FFF2-40B4-BE49-F238E27FC236}">
                <a16:creationId xmlns:a16="http://schemas.microsoft.com/office/drawing/2014/main" id="{2B4A7DA4-0507-38C6-8EE9-6D31C53F2A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6830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>
          <a:extLst>
            <a:ext uri="{FF2B5EF4-FFF2-40B4-BE49-F238E27FC236}">
              <a16:creationId xmlns:a16="http://schemas.microsoft.com/office/drawing/2014/main" id="{74E24E05-AFC4-C025-5E75-112937BEC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b1b9f4d393_0_23:notes">
            <a:extLst>
              <a:ext uri="{FF2B5EF4-FFF2-40B4-BE49-F238E27FC236}">
                <a16:creationId xmlns:a16="http://schemas.microsoft.com/office/drawing/2014/main" id="{99AEB140-418A-FE81-4202-4A6C267EC1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b1b9f4d393_0_23:notes">
            <a:extLst>
              <a:ext uri="{FF2B5EF4-FFF2-40B4-BE49-F238E27FC236}">
                <a16:creationId xmlns:a16="http://schemas.microsoft.com/office/drawing/2014/main" id="{4740152D-2E8B-7428-29E6-3E1A2CBE79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884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-13500"/>
            <a:ext cx="4572000" cy="517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69375" y="1261411"/>
            <a:ext cx="4786500" cy="19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Font typeface="Cabin"/>
              <a:buNone/>
              <a:defRPr sz="6000" b="1">
                <a:latin typeface="Cabin"/>
                <a:ea typeface="Cabin"/>
                <a:cs typeface="Cabin"/>
                <a:sym typeface="Cab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abin"/>
              <a:buNone/>
              <a:defRPr sz="6000" b="1">
                <a:latin typeface="Cabin"/>
                <a:ea typeface="Cabin"/>
                <a:cs typeface="Cabin"/>
                <a:sym typeface="Cabi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abin"/>
              <a:buNone/>
              <a:defRPr sz="6000" b="1">
                <a:latin typeface="Cabin"/>
                <a:ea typeface="Cabin"/>
                <a:cs typeface="Cabin"/>
                <a:sym typeface="Cabi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abin"/>
              <a:buNone/>
              <a:defRPr sz="6000" b="1">
                <a:latin typeface="Cabin"/>
                <a:ea typeface="Cabin"/>
                <a:cs typeface="Cabin"/>
                <a:sym typeface="Cabi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abin"/>
              <a:buNone/>
              <a:defRPr sz="6000" b="1">
                <a:latin typeface="Cabin"/>
                <a:ea typeface="Cabin"/>
                <a:cs typeface="Cabin"/>
                <a:sym typeface="Cabi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abin"/>
              <a:buNone/>
              <a:defRPr sz="6000" b="1">
                <a:latin typeface="Cabin"/>
                <a:ea typeface="Cabin"/>
                <a:cs typeface="Cabin"/>
                <a:sym typeface="Cabi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abin"/>
              <a:buNone/>
              <a:defRPr sz="6000" b="1">
                <a:latin typeface="Cabin"/>
                <a:ea typeface="Cabin"/>
                <a:cs typeface="Cabin"/>
                <a:sym typeface="Cabi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abin"/>
              <a:buNone/>
              <a:defRPr sz="6000" b="1">
                <a:latin typeface="Cabin"/>
                <a:ea typeface="Cabin"/>
                <a:cs typeface="Cabin"/>
                <a:sym typeface="Cabi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abin"/>
              <a:buNone/>
              <a:defRPr sz="6000" b="1"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897275" y="3053100"/>
            <a:ext cx="2930700" cy="10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2775" y="11050"/>
            <a:ext cx="3405000" cy="517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1"/>
          </p:nvPr>
        </p:nvSpPr>
        <p:spPr>
          <a:xfrm>
            <a:off x="4458700" y="2318400"/>
            <a:ext cx="3179400" cy="17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ctr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3802397" y="963176"/>
            <a:ext cx="4229400" cy="1023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>
            <a:off x="3910153" y="1069821"/>
            <a:ext cx="4276500" cy="1071300"/>
          </a:xfrm>
          <a:prstGeom prst="rect">
            <a:avLst/>
          </a:prstGeom>
          <a:solidFill>
            <a:srgbClr val="000000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bin"/>
              <a:buNone/>
              <a:defRPr sz="3000" b="1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bin"/>
              <a:buNone/>
              <a:defRPr sz="3000" b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bin"/>
              <a:buNone/>
              <a:defRPr sz="3000" b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bin"/>
              <a:buNone/>
              <a:defRPr sz="3000" b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bin"/>
              <a:buNone/>
              <a:defRPr sz="3000" b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bin"/>
              <a:buNone/>
              <a:defRPr sz="3000" b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bin"/>
              <a:buNone/>
              <a:defRPr sz="3000" b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bin"/>
              <a:buNone/>
              <a:defRPr sz="3000" b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bin"/>
              <a:buNone/>
              <a:defRPr sz="3000" b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2084" y="54848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bin"/>
              <a:buChar char="●"/>
              <a:defRPr sz="1800"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bin"/>
              <a:buChar char="○"/>
              <a:defRPr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bin"/>
              <a:buChar char="■"/>
              <a:defRPr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bin"/>
              <a:buChar char="●"/>
              <a:defRPr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bin"/>
              <a:buChar char="○"/>
              <a:defRPr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bin"/>
              <a:buChar char="■"/>
              <a:defRPr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bin"/>
              <a:buChar char="●"/>
              <a:defRPr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bin"/>
              <a:buChar char="○"/>
              <a:defRPr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Cabin"/>
              <a:buChar char="■"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210">
          <a:extLst>
            <a:ext uri="{FF2B5EF4-FFF2-40B4-BE49-F238E27FC236}">
              <a16:creationId xmlns:a16="http://schemas.microsoft.com/office/drawing/2014/main" id="{47289AE6-7B41-CC91-C9FB-D47215FA9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20B0BA-8D36-9CA7-5299-4F794BF79ACF}"/>
              </a:ext>
            </a:extLst>
          </p:cNvPr>
          <p:cNvSpPr txBox="1"/>
          <p:nvPr/>
        </p:nvSpPr>
        <p:spPr>
          <a:xfrm>
            <a:off x="286998" y="2301750"/>
            <a:ext cx="857000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ko-KR" sz="3600" dirty="0">
                <a:solidFill>
                  <a:schemeClr val="accent5">
                    <a:lumMod val="85000"/>
                    <a:lumOff val="15000"/>
                  </a:schemeClr>
                </a:solidFill>
                <a:latin typeface="Aharoni" pitchFamily="2" charset="-79"/>
                <a:ea typeface="Arial Unicode MS"/>
                <a:cs typeface="Aharoni" pitchFamily="2" charset="-79"/>
              </a:rPr>
              <a:t>MAJLIS PERASMIAN </a:t>
            </a:r>
          </a:p>
          <a:p>
            <a:pPr algn="ctr" defTabSz="1219170">
              <a:defRPr/>
            </a:pPr>
            <a:r>
              <a:rPr lang="en-US" altLang="ko-KR" sz="2000" dirty="0">
                <a:solidFill>
                  <a:schemeClr val="accent5">
                    <a:lumMod val="85000"/>
                    <a:lumOff val="15000"/>
                  </a:schemeClr>
                </a:solidFill>
                <a:latin typeface="Aharoni" pitchFamily="2" charset="-79"/>
                <a:ea typeface="Arial Unicode MS"/>
                <a:cs typeface="Aharoni" pitchFamily="2" charset="-79"/>
              </a:rPr>
              <a:t>AKADEMI BOMBA DAN PENYELAMAT MALAYSIA WILAYAH UTARA</a:t>
            </a:r>
          </a:p>
          <a:p>
            <a:pPr algn="ctr" defTabSz="1219170">
              <a:defRPr/>
            </a:pPr>
            <a:r>
              <a:rPr lang="en-US" altLang="ko-KR" sz="2000" dirty="0">
                <a:solidFill>
                  <a:schemeClr val="accent5">
                    <a:lumMod val="85000"/>
                    <a:lumOff val="15000"/>
                  </a:schemeClr>
                </a:solidFill>
                <a:latin typeface="Aharoni" pitchFamily="2" charset="-79"/>
                <a:ea typeface="Arial Unicode MS"/>
                <a:cs typeface="Aharoni" pitchFamily="2" charset="-79"/>
              </a:rPr>
              <a:t>TRONOH, PERAK  </a:t>
            </a:r>
            <a:endParaRPr lang="ko-KR" altLang="en-US" sz="2000" dirty="0">
              <a:solidFill>
                <a:schemeClr val="accent5">
                  <a:lumMod val="85000"/>
                  <a:lumOff val="15000"/>
                </a:schemeClr>
              </a:solidFill>
              <a:latin typeface="Aharoni" pitchFamily="2" charset="-79"/>
              <a:ea typeface="Arial Unicode MS"/>
              <a:cs typeface="Aharoni" pitchFamily="2" charset="-79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68C95D0-43CB-B7A3-2E6C-5DD5B5DFD0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3176" y="666871"/>
            <a:ext cx="919243" cy="1236491"/>
          </a:xfrm>
          <a:prstGeom prst="rect">
            <a:avLst/>
          </a:prstGeom>
          <a:noFill/>
          <a:ln>
            <a:noFill/>
          </a:ln>
          <a:effectLst>
            <a:glow rad="25400">
              <a:schemeClr val="tx1">
                <a:alpha val="40000"/>
              </a:schemeClr>
            </a:glow>
            <a:outerShdw dist="50800" dir="5400000" sx="96000" sy="96000" algn="ctr" rotWithShape="0">
              <a:schemeClr val="accent5"/>
            </a:outerShdw>
            <a:softEdge rad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5D923D-2789-5DFE-6B19-82B052F6C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822" y="694046"/>
            <a:ext cx="1046122" cy="1261885"/>
          </a:xfrm>
          <a:prstGeom prst="rect">
            <a:avLst/>
          </a:prstGeom>
          <a:effectLst>
            <a:glow rad="12700">
              <a:schemeClr val="bg1">
                <a:alpha val="40000"/>
              </a:schemeClr>
            </a:glow>
            <a:outerShdw blurRad="50800" dist="50800" dir="5400000" algn="ctr" rotWithShape="0">
              <a:schemeClr val="accent1"/>
            </a:outerShdw>
          </a:effectLst>
        </p:spPr>
      </p:pic>
      <p:pic>
        <p:nvPicPr>
          <p:cNvPr id="9" name="Picture 2" descr="logo-kpkt">
            <a:extLst>
              <a:ext uri="{FF2B5EF4-FFF2-40B4-BE49-F238E27FC236}">
                <a16:creationId xmlns:a16="http://schemas.microsoft.com/office/drawing/2014/main" id="{68A5CF2A-240C-FF45-A31B-91AB012C6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1"/>
          <a:stretch/>
        </p:blipFill>
        <p:spPr bwMode="auto">
          <a:xfrm>
            <a:off x="3826916" y="778729"/>
            <a:ext cx="1772287" cy="109251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E133C3E-5F5A-490F-CB99-B5904B707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Y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4F7295BA-ABB1-04B6-51E2-E6023EB6377E}"/>
              </a:ext>
            </a:extLst>
          </p:cNvPr>
          <p:cNvSpPr/>
          <p:nvPr/>
        </p:nvSpPr>
        <p:spPr>
          <a:xfrm rot="10800000" flipV="1">
            <a:off x="2268793" y="4999713"/>
            <a:ext cx="6907931" cy="4571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8D3D50FD-5265-3BCD-0E1C-242CB4AE3590}"/>
              </a:ext>
            </a:extLst>
          </p:cNvPr>
          <p:cNvSpPr/>
          <p:nvPr/>
        </p:nvSpPr>
        <p:spPr>
          <a:xfrm rot="10800000" flipV="1">
            <a:off x="-607143" y="85568"/>
            <a:ext cx="6907931" cy="4571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6" name="Picture 2" descr="C:\Users\user 1\Desktop\Sedia-Menyelamat-999.png">
            <a:extLst>
              <a:ext uri="{FF2B5EF4-FFF2-40B4-BE49-F238E27FC236}">
                <a16:creationId xmlns:a16="http://schemas.microsoft.com/office/drawing/2014/main" id="{33F8478A-56B7-75F6-0508-98E883A8B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64307" y="4364771"/>
            <a:ext cx="820977" cy="385956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3DA1B9-98D9-698F-EA35-0127E5E7E9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8948" y="4334303"/>
            <a:ext cx="981244" cy="3859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3BA058-F4F5-61A0-6520-D06DF00A8E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-22123" y="-18930"/>
            <a:ext cx="3392129" cy="6858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E8FA82-3121-7231-A18A-93584C5E11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6218749" y="4548294"/>
            <a:ext cx="2932088" cy="595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FF9C69-F360-140F-340E-3ADE64D3BF72}"/>
              </a:ext>
            </a:extLst>
          </p:cNvPr>
          <p:cNvSpPr txBox="1"/>
          <p:nvPr/>
        </p:nvSpPr>
        <p:spPr>
          <a:xfrm>
            <a:off x="4058199" y="4220293"/>
            <a:ext cx="230288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MY" sz="600" b="1" dirty="0"/>
              <a:t>CEPAT DAN MESRA</a:t>
            </a:r>
          </a:p>
        </p:txBody>
      </p:sp>
    </p:spTree>
    <p:extLst>
      <p:ext uri="{BB962C8B-B14F-4D97-AF65-F5344CB8AC3E}">
        <p14:creationId xmlns:p14="http://schemas.microsoft.com/office/powerpoint/2010/main" val="36234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210">
          <a:extLst>
            <a:ext uri="{FF2B5EF4-FFF2-40B4-BE49-F238E27FC236}">
              <a16:creationId xmlns:a16="http://schemas.microsoft.com/office/drawing/2014/main" id="{D798E60D-F6C5-FD43-B274-4408AA4C8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9384647-4589-FCD5-9402-290D11ECF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Y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7F4956-E73B-7BBF-3FA4-E2C187070DAA}"/>
              </a:ext>
            </a:extLst>
          </p:cNvPr>
          <p:cNvSpPr txBox="1"/>
          <p:nvPr/>
        </p:nvSpPr>
        <p:spPr>
          <a:xfrm>
            <a:off x="114299" y="140556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ko-KR" sz="3200" dirty="0">
                <a:solidFill>
                  <a:schemeClr val="accent5">
                    <a:lumMod val="85000"/>
                    <a:lumOff val="15000"/>
                  </a:schemeClr>
                </a:solidFill>
                <a:latin typeface="Aharoni" pitchFamily="2" charset="-79"/>
                <a:ea typeface="Arial Unicode MS"/>
                <a:cs typeface="Aharoni" pitchFamily="2" charset="-79"/>
              </a:rPr>
              <a:t>PEGAWAI-PEGAWAI ISTIADAT </a:t>
            </a:r>
          </a:p>
          <a:p>
            <a:pPr algn="ctr" defTabSz="1219170">
              <a:defRPr/>
            </a:pPr>
            <a:r>
              <a:rPr lang="en-US" altLang="ko-KR" sz="3200" dirty="0">
                <a:solidFill>
                  <a:schemeClr val="accent5">
                    <a:lumMod val="85000"/>
                    <a:lumOff val="15000"/>
                  </a:schemeClr>
                </a:solidFill>
                <a:latin typeface="Aharoni" pitchFamily="2" charset="-79"/>
                <a:ea typeface="Arial Unicode MS"/>
                <a:cs typeface="Aharoni" pitchFamily="2" charset="-79"/>
              </a:rPr>
              <a:t>&amp; PROTOKOL  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C459BAFF-D97C-98B8-43D2-91B8CD8E61E0}"/>
              </a:ext>
            </a:extLst>
          </p:cNvPr>
          <p:cNvSpPr/>
          <p:nvPr/>
        </p:nvSpPr>
        <p:spPr>
          <a:xfrm rot="10800000" flipV="1">
            <a:off x="2765" y="1266944"/>
            <a:ext cx="6907931" cy="45719"/>
          </a:xfrm>
          <a:prstGeom prst="round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5DB690-AD95-8FA4-8612-92CCC095D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210534" y="3252464"/>
            <a:ext cx="3077373" cy="68580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54909A4-8128-95A8-EEC8-5A1AD1193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256194"/>
              </p:ext>
            </p:extLst>
          </p:nvPr>
        </p:nvGraphicFramePr>
        <p:xfrm>
          <a:off x="1182932" y="1544615"/>
          <a:ext cx="7006734" cy="3398398"/>
        </p:xfrm>
        <a:graphic>
          <a:graphicData uri="http://schemas.openxmlformats.org/drawingml/2006/table">
            <a:tbl>
              <a:tblPr firstRow="1" bandRow="1">
                <a:tableStyleId>{A3B03E1A-6C50-4CD5-BD38-D1467FFB6660}</a:tableStyleId>
              </a:tblPr>
              <a:tblGrid>
                <a:gridCol w="435702">
                  <a:extLst>
                    <a:ext uri="{9D8B030D-6E8A-4147-A177-3AD203B41FA5}">
                      <a16:colId xmlns:a16="http://schemas.microsoft.com/office/drawing/2014/main" val="3531814236"/>
                    </a:ext>
                  </a:extLst>
                </a:gridCol>
                <a:gridCol w="2551471">
                  <a:extLst>
                    <a:ext uri="{9D8B030D-6E8A-4147-A177-3AD203B41FA5}">
                      <a16:colId xmlns:a16="http://schemas.microsoft.com/office/drawing/2014/main" val="1539452715"/>
                    </a:ext>
                  </a:extLst>
                </a:gridCol>
                <a:gridCol w="4019561">
                  <a:extLst>
                    <a:ext uri="{9D8B030D-6E8A-4147-A177-3AD203B41FA5}">
                      <a16:colId xmlns:a16="http://schemas.microsoft.com/office/drawing/2014/main" val="3972581153"/>
                    </a:ext>
                  </a:extLst>
                </a:gridCol>
              </a:tblGrid>
              <a:tr h="312328">
                <a:tc>
                  <a:txBody>
                    <a:bodyPr/>
                    <a:lstStyle/>
                    <a:p>
                      <a:r>
                        <a:rPr lang="en-MY" sz="1100" b="1" dirty="0"/>
                        <a:t>BIL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100" b="1" dirty="0"/>
                        <a:t>PERKARA</a:t>
                      </a:r>
                      <a:endParaRPr lang="en-MY" sz="1100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100" b="1" dirty="0"/>
                        <a:t>PEGAWAI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753523"/>
                  </a:ext>
                </a:extLst>
              </a:tr>
              <a:tr h="345768"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 err="1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Panglima</a:t>
                      </a:r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 Medan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1.    </a:t>
                      </a:r>
                      <a:r>
                        <a:rPr lang="ms-MY" sz="1050" b="1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YS PKPjB Dato’ Norazam bin Khamis </a:t>
                      </a:r>
                    </a:p>
                    <a:p>
                      <a:pPr marL="265113" indent="0">
                        <a:buNone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Pengarah Bahagian Latihan  </a:t>
                      </a:r>
                    </a:p>
                    <a:p>
                      <a:pPr marL="228600" indent="-228600">
                        <a:buAutoNum type="arabicPeriod" startAt="2"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ms-MY" sz="1050" b="1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PgKB I Norizan bin Saad </a:t>
                      </a:r>
                    </a:p>
                    <a:p>
                      <a:pPr marL="176213" indent="0">
                        <a:buNone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Ketua Unit Komunikasi Korporat 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763982608"/>
                  </a:ext>
                </a:extLst>
              </a:tr>
              <a:tr h="320468"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Teks </a:t>
                      </a:r>
                      <a:r>
                        <a:rPr lang="en-MY" sz="1050" dirty="0" err="1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Ucapan</a:t>
                      </a:r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</a:p>
                    <a:p>
                      <a:pPr marL="285750" indent="-285750">
                        <a:buAutoNum type="romanLcPeriod"/>
                      </a:pPr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YB Menteri KPKT</a:t>
                      </a:r>
                    </a:p>
                    <a:p>
                      <a:pPr marL="285750" indent="-285750">
                        <a:buAutoNum type="romanLcPeriod"/>
                      </a:pPr>
                      <a:r>
                        <a:rPr lang="en-MY" sz="1050" dirty="0" err="1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Lafaz</a:t>
                      </a:r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MY" sz="1050" dirty="0" err="1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Perasmian</a:t>
                      </a:r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ms-MY" sz="1050" b="0" baseline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1.    </a:t>
                      </a:r>
                      <a:r>
                        <a:rPr lang="ms-MY" sz="1050" b="1" baseline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YS PPjB Azmi bin Sadon</a:t>
                      </a:r>
                    </a:p>
                    <a:p>
                      <a:pPr marL="176213" indent="0">
                        <a:buNone/>
                      </a:pPr>
                      <a:r>
                        <a:rPr lang="ms-MY" sz="1050" b="0" baseline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Pengarah Bahagian Pengurusan Korporat  </a:t>
                      </a: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730397946"/>
                  </a:ext>
                </a:extLst>
              </a:tr>
              <a:tr h="481955"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 err="1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Pengacara</a:t>
                      </a:r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 Majlis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ms-MY" sz="1050" b="1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PgKB II Che Alhafizol bin Che Ismail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    Bahagian Pengurusan Korporat </a:t>
                      </a:r>
                    </a:p>
                    <a:p>
                      <a:pPr marL="228600" marR="0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2"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ms-MY" sz="1050" b="1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TPgB II Thoyyibah binti Taib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    JBPM Negeri Terengganu</a:t>
                      </a:r>
                    </a:p>
                    <a:p>
                      <a:pPr marL="228600" marR="0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3"/>
                        <a:tabLst/>
                        <a:defRPr/>
                      </a:pPr>
                      <a:r>
                        <a:rPr lang="ms-MY" sz="1050" b="1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PPgB Mohd Rizan bin Edrusi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   JBPM Negeri Pulau Pinang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417788517"/>
                  </a:ext>
                </a:extLst>
              </a:tr>
              <a:tr h="481955"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 err="1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Pembaca</a:t>
                      </a:r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MY" sz="1050" dirty="0" err="1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Doa</a:t>
                      </a:r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ms-MY" sz="1050" b="1" baseline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PgB Luqman bin Ramli</a:t>
                      </a:r>
                    </a:p>
                    <a:p>
                      <a:pPr marL="176213" indent="0">
                        <a:buNone/>
                      </a:pPr>
                      <a:r>
                        <a:rPr lang="ms-MY" sz="1050" b="0" baseline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Bahagian Pengurusan Korporat  </a:t>
                      </a: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28600" indent="-228600">
                        <a:buAutoNum type="arabicPeriod" startAt="2"/>
                      </a:pPr>
                      <a:r>
                        <a:rPr lang="ms-MY" sz="1050" b="1" baseline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PgB Umrani bin Che Mat</a:t>
                      </a:r>
                    </a:p>
                    <a:p>
                      <a:pPr marL="0" indent="0">
                        <a:buNone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   JBPM Negeri Perak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067498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23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210">
          <a:extLst>
            <a:ext uri="{FF2B5EF4-FFF2-40B4-BE49-F238E27FC236}">
              <a16:creationId xmlns:a16="http://schemas.microsoft.com/office/drawing/2014/main" id="{B77731FD-7E7F-E063-52DD-4D5DFE9DE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4629345-7E8E-3735-57F9-3E1950B5E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Y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843113-D332-8A3C-EA88-235FA36449B5}"/>
              </a:ext>
            </a:extLst>
          </p:cNvPr>
          <p:cNvSpPr txBox="1"/>
          <p:nvPr/>
        </p:nvSpPr>
        <p:spPr>
          <a:xfrm>
            <a:off x="114299" y="140556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ko-KR" sz="3200" dirty="0">
                <a:solidFill>
                  <a:schemeClr val="accent5">
                    <a:lumMod val="85000"/>
                    <a:lumOff val="15000"/>
                  </a:schemeClr>
                </a:solidFill>
                <a:latin typeface="Aharoni" pitchFamily="2" charset="-79"/>
                <a:ea typeface="Arial Unicode MS"/>
                <a:cs typeface="Aharoni" pitchFamily="2" charset="-79"/>
              </a:rPr>
              <a:t>PELANTIKAN LIAISON OFFICERS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644E245F-DC5D-048F-A9D3-0A8DEEE655FB}"/>
              </a:ext>
            </a:extLst>
          </p:cNvPr>
          <p:cNvSpPr/>
          <p:nvPr/>
        </p:nvSpPr>
        <p:spPr>
          <a:xfrm rot="10800000" flipV="1">
            <a:off x="-16285" y="649620"/>
            <a:ext cx="6907931" cy="45719"/>
          </a:xfrm>
          <a:prstGeom prst="round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F2EBB8-3583-1366-716E-C8A07C0AD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210534" y="3261989"/>
            <a:ext cx="3077373" cy="68580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60C7DEF-81B5-8450-F74D-1E9CE2E893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563173"/>
              </p:ext>
            </p:extLst>
          </p:nvPr>
        </p:nvGraphicFramePr>
        <p:xfrm>
          <a:off x="342900" y="768788"/>
          <a:ext cx="8531941" cy="4084280"/>
        </p:xfrm>
        <a:graphic>
          <a:graphicData uri="http://schemas.openxmlformats.org/drawingml/2006/table">
            <a:tbl>
              <a:tblPr firstRow="1" bandRow="1">
                <a:tableStyleId>{A3B03E1A-6C50-4CD5-BD38-D1467FFB6660}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3531814236"/>
                    </a:ext>
                  </a:extLst>
                </a:gridCol>
                <a:gridCol w="803787">
                  <a:extLst>
                    <a:ext uri="{9D8B030D-6E8A-4147-A177-3AD203B41FA5}">
                      <a16:colId xmlns:a16="http://schemas.microsoft.com/office/drawing/2014/main" val="1539452715"/>
                    </a:ext>
                  </a:extLst>
                </a:gridCol>
                <a:gridCol w="494071">
                  <a:extLst>
                    <a:ext uri="{9D8B030D-6E8A-4147-A177-3AD203B41FA5}">
                      <a16:colId xmlns:a16="http://schemas.microsoft.com/office/drawing/2014/main" val="266170755"/>
                    </a:ext>
                  </a:extLst>
                </a:gridCol>
                <a:gridCol w="3261079">
                  <a:extLst>
                    <a:ext uri="{9D8B030D-6E8A-4147-A177-3AD203B41FA5}">
                      <a16:colId xmlns:a16="http://schemas.microsoft.com/office/drawing/2014/main" val="3972581153"/>
                    </a:ext>
                  </a:extLst>
                </a:gridCol>
                <a:gridCol w="2944304">
                  <a:extLst>
                    <a:ext uri="{9D8B030D-6E8A-4147-A177-3AD203B41FA5}">
                      <a16:colId xmlns:a16="http://schemas.microsoft.com/office/drawing/2014/main" val="2623728246"/>
                    </a:ext>
                  </a:extLst>
                </a:gridCol>
              </a:tblGrid>
              <a:tr h="312328">
                <a:tc>
                  <a:txBody>
                    <a:bodyPr/>
                    <a:lstStyle/>
                    <a:p>
                      <a:r>
                        <a:rPr lang="en-MY" sz="1100" b="1" dirty="0"/>
                        <a:t>SENARAI JEMPUTAN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100" b="1" dirty="0"/>
                        <a:t>JUMLAH</a:t>
                      </a:r>
                      <a:endParaRPr lang="en-MY" sz="1100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100" b="1" dirty="0"/>
                        <a:t>NO.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100" b="1" dirty="0"/>
                        <a:t>NAMA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100" b="1" dirty="0"/>
                        <a:t>LIAISON OFFICERS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753523"/>
                  </a:ext>
                </a:extLst>
              </a:tr>
              <a:tr h="473228">
                <a:tc rowSpan="3"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VVIP YAB MENTERI BESAR, YB MENTERI KPKT &amp; TIMBALAN MENTERI KPKT</a:t>
                      </a:r>
                    </a:p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ms-MY" sz="1050" b="1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YAB DATO’ SERI SAARANI BIN MOHAMAD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MENTERI BESAR PERAK DARUL RIDZUAN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176213" indent="0">
                        <a:buNone/>
                      </a:pP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763982608"/>
                  </a:ext>
                </a:extLst>
              </a:tr>
              <a:tr h="345768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ms-MY" sz="1050" b="1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YB TUAN NGA KOR MING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MENTERI KPKT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176213" indent="0">
                        <a:buNone/>
                      </a:pP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3691011613"/>
                  </a:ext>
                </a:extLst>
              </a:tr>
              <a:tr h="345768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3</a:t>
                      </a:r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ms-MY" sz="1050" b="1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YB DATUK AIMAN ATHIRAH BINTI SABU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TIMBALAN MENTERI KPKT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176213" indent="0">
                        <a:buNone/>
                      </a:pP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329427292"/>
                  </a:ext>
                </a:extLst>
              </a:tr>
              <a:tr h="320468">
                <a:tc rowSpan="4"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KSU DAN TKSU KPKT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ms-MY" sz="1050" b="1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YBHG. DATUK WIRA M NOOR AZMAN BIN TAIB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KETUA SETIAUSAHA KPKT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176213" indent="0">
                        <a:buNone/>
                      </a:pP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730397946"/>
                  </a:ext>
                </a:extLst>
              </a:tr>
              <a:tr h="481955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1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YBRS. TUAN MUHAMMAD RAZMAN BIN ABU SAMAH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TKSU (PENGURUSAN &amp; PEMBANGUNAN) KPKT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417788517"/>
                  </a:ext>
                </a:extLst>
              </a:tr>
              <a:tr h="481955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ms-MY" sz="1050" b="1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YBRS. TUAN HAJI SUHAIMI BIN ALI @ AHMAD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TKSU (PERUMAHAN DAN KESEJAHTERAAN KOMUNITI) KPKT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176213" indent="0">
                        <a:buNone/>
                      </a:pP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067498335"/>
                  </a:ext>
                </a:extLst>
              </a:tr>
              <a:tr h="481955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ms-MY" sz="1050" b="1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YBHG. DATUK SAIDATU AKHMA BINTI HASSAN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TKSU (PERANCANGAN DAN PERSEKITARAN MAMPAN) KPKT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176213" indent="0">
                        <a:buNone/>
                      </a:pP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84930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942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210">
          <a:extLst>
            <a:ext uri="{FF2B5EF4-FFF2-40B4-BE49-F238E27FC236}">
              <a16:creationId xmlns:a16="http://schemas.microsoft.com/office/drawing/2014/main" id="{1AA55AFF-2D4C-31C0-4E59-1ED7616EC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BCC2635-DB8F-3BCA-BBF1-66A6C3DD2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Y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4BA21C-6C84-9B28-C42E-2D5D4670AE2D}"/>
              </a:ext>
            </a:extLst>
          </p:cNvPr>
          <p:cNvSpPr txBox="1"/>
          <p:nvPr/>
        </p:nvSpPr>
        <p:spPr>
          <a:xfrm>
            <a:off x="114299" y="140556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ko-KR" sz="3200" dirty="0">
                <a:solidFill>
                  <a:schemeClr val="accent5">
                    <a:lumMod val="85000"/>
                    <a:lumOff val="15000"/>
                  </a:schemeClr>
                </a:solidFill>
                <a:latin typeface="Aharoni" pitchFamily="2" charset="-79"/>
                <a:ea typeface="Arial Unicode MS"/>
                <a:cs typeface="Aharoni" pitchFamily="2" charset="-79"/>
              </a:rPr>
              <a:t>PELANTIKAN LIAISON OFFICERS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94CFA09A-1A74-9DD9-865B-99449C5E34F6}"/>
              </a:ext>
            </a:extLst>
          </p:cNvPr>
          <p:cNvSpPr/>
          <p:nvPr/>
        </p:nvSpPr>
        <p:spPr>
          <a:xfrm rot="10800000" flipV="1">
            <a:off x="-25810" y="780251"/>
            <a:ext cx="6907931" cy="45719"/>
          </a:xfrm>
          <a:prstGeom prst="round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50BFB9-FC70-351F-B660-781728BAB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203160" y="3261989"/>
            <a:ext cx="3077373" cy="68580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2C50F2B-0F06-9EF0-AEA4-340A6F3DF2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204972"/>
              </p:ext>
            </p:extLst>
          </p:nvPr>
        </p:nvGraphicFramePr>
        <p:xfrm>
          <a:off x="342900" y="995220"/>
          <a:ext cx="8531941" cy="3944434"/>
        </p:xfrm>
        <a:graphic>
          <a:graphicData uri="http://schemas.openxmlformats.org/drawingml/2006/table">
            <a:tbl>
              <a:tblPr firstRow="1" bandRow="1">
                <a:tableStyleId>{A3B03E1A-6C50-4CD5-BD38-D1467FFB6660}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3531814236"/>
                    </a:ext>
                  </a:extLst>
                </a:gridCol>
                <a:gridCol w="803787">
                  <a:extLst>
                    <a:ext uri="{9D8B030D-6E8A-4147-A177-3AD203B41FA5}">
                      <a16:colId xmlns:a16="http://schemas.microsoft.com/office/drawing/2014/main" val="1539452715"/>
                    </a:ext>
                  </a:extLst>
                </a:gridCol>
                <a:gridCol w="494071">
                  <a:extLst>
                    <a:ext uri="{9D8B030D-6E8A-4147-A177-3AD203B41FA5}">
                      <a16:colId xmlns:a16="http://schemas.microsoft.com/office/drawing/2014/main" val="266170755"/>
                    </a:ext>
                  </a:extLst>
                </a:gridCol>
                <a:gridCol w="3126658">
                  <a:extLst>
                    <a:ext uri="{9D8B030D-6E8A-4147-A177-3AD203B41FA5}">
                      <a16:colId xmlns:a16="http://schemas.microsoft.com/office/drawing/2014/main" val="3972581153"/>
                    </a:ext>
                  </a:extLst>
                </a:gridCol>
                <a:gridCol w="3078725">
                  <a:extLst>
                    <a:ext uri="{9D8B030D-6E8A-4147-A177-3AD203B41FA5}">
                      <a16:colId xmlns:a16="http://schemas.microsoft.com/office/drawing/2014/main" val="2623728246"/>
                    </a:ext>
                  </a:extLst>
                </a:gridCol>
              </a:tblGrid>
              <a:tr h="312328">
                <a:tc>
                  <a:txBody>
                    <a:bodyPr/>
                    <a:lstStyle/>
                    <a:p>
                      <a:r>
                        <a:rPr lang="en-MY" sz="1100" b="1" dirty="0"/>
                        <a:t>SENARAI JEMPUTAN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100" b="1" dirty="0"/>
                        <a:t>JUMLAH</a:t>
                      </a:r>
                      <a:endParaRPr lang="en-MY" sz="1100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100" b="1" dirty="0"/>
                        <a:t>NO.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100" b="1" dirty="0"/>
                        <a:t>NAMA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100" b="1" dirty="0"/>
                        <a:t>LIAISON OFFICERS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753523"/>
                  </a:ext>
                </a:extLst>
              </a:tr>
              <a:tr h="473228">
                <a:tc rowSpan="3"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KP, TKP (O) &amp; TKP (P)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ms-MY" sz="1050" b="1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YAS DATO’ Ts. NOR HISHAM BIN MOHAMMAD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KETUA PENGARAH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176213" indent="0">
                        <a:buNone/>
                      </a:pP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763982608"/>
                  </a:ext>
                </a:extLst>
              </a:tr>
              <a:tr h="454802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TKP (OPERASI)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176213" indent="0">
                        <a:buNone/>
                      </a:pP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3691011613"/>
                  </a:ext>
                </a:extLst>
              </a:tr>
              <a:tr h="345768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ms-MY" sz="1050" b="1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YAS DATO’ Ir. Ts. AHMAD IZRAM BIN OSMAN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TKP (PEMBANGUNAN)</a:t>
                      </a:r>
                    </a:p>
                    <a:p>
                      <a:pPr marL="0" indent="0" algn="just">
                        <a:buNone/>
                      </a:pP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176213" indent="0">
                        <a:buNone/>
                      </a:pP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372899663"/>
                  </a:ext>
                </a:extLst>
              </a:tr>
              <a:tr h="474067">
                <a:tc rowSpan="4"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EXCO KERAJAAN NEGERI/ AHLI-AHLI PARLIMEN, ADUN DLL.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176213" indent="0">
                        <a:buNone/>
                      </a:pP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730397946"/>
                  </a:ext>
                </a:extLst>
              </a:tr>
              <a:tr h="481955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417788517"/>
                  </a:ext>
                </a:extLst>
              </a:tr>
              <a:tr h="481955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176213" indent="0">
                        <a:buNone/>
                      </a:pP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067498335"/>
                  </a:ext>
                </a:extLst>
              </a:tr>
              <a:tr h="481955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176213" indent="0">
                        <a:buNone/>
                      </a:pP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84930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066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313">
          <a:extLst>
            <a:ext uri="{FF2B5EF4-FFF2-40B4-BE49-F238E27FC236}">
              <a16:creationId xmlns:a16="http://schemas.microsoft.com/office/drawing/2014/main" id="{50A75788-8390-8A1F-2C4A-6A5BA2266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C7CBD3-9BED-60F5-A27A-71C7F9362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181" y="4479821"/>
            <a:ext cx="3077373" cy="68580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AD686A7-616B-9556-E95D-178788174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3260" y="-24159"/>
            <a:ext cx="3077373" cy="685801"/>
          </a:xfrm>
          <a:prstGeom prst="rect">
            <a:avLst/>
          </a:prstGeom>
        </p:spPr>
      </p:pic>
      <p:sp>
        <p:nvSpPr>
          <p:cNvPr id="349" name="TextBox 348">
            <a:extLst>
              <a:ext uri="{FF2B5EF4-FFF2-40B4-BE49-F238E27FC236}">
                <a16:creationId xmlns:a16="http://schemas.microsoft.com/office/drawing/2014/main" id="{76EB9150-AB34-FA4C-E4FA-2014025C54E7}"/>
              </a:ext>
            </a:extLst>
          </p:cNvPr>
          <p:cNvSpPr txBox="1"/>
          <p:nvPr/>
        </p:nvSpPr>
        <p:spPr>
          <a:xfrm>
            <a:off x="645690" y="252518"/>
            <a:ext cx="7937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ko-KR" sz="2800" dirty="0">
                <a:solidFill>
                  <a:schemeClr val="bg1"/>
                </a:solidFill>
                <a:latin typeface="Aharoni" pitchFamily="2" charset="-79"/>
                <a:ea typeface="Arial Unicode MS"/>
                <a:cs typeface="Aharoni" pitchFamily="2" charset="-79"/>
              </a:rPr>
              <a:t>JADUAL PROGRAM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9A3F95-7D4E-103C-E1E5-0D1F602B4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662706"/>
              </p:ext>
            </p:extLst>
          </p:nvPr>
        </p:nvGraphicFramePr>
        <p:xfrm>
          <a:off x="558605" y="938321"/>
          <a:ext cx="8026790" cy="3886230"/>
        </p:xfrm>
        <a:graphic>
          <a:graphicData uri="http://schemas.openxmlformats.org/drawingml/2006/table">
            <a:tbl>
              <a:tblPr firstRow="1" bandRow="1">
                <a:tableStyleId>{A3B03E1A-6C50-4CD5-BD38-D1467FFB6660}</a:tableStyleId>
              </a:tblPr>
              <a:tblGrid>
                <a:gridCol w="1191868">
                  <a:extLst>
                    <a:ext uri="{9D8B030D-6E8A-4147-A177-3AD203B41FA5}">
                      <a16:colId xmlns:a16="http://schemas.microsoft.com/office/drawing/2014/main" val="2146529538"/>
                    </a:ext>
                  </a:extLst>
                </a:gridCol>
                <a:gridCol w="1191868">
                  <a:extLst>
                    <a:ext uri="{9D8B030D-6E8A-4147-A177-3AD203B41FA5}">
                      <a16:colId xmlns:a16="http://schemas.microsoft.com/office/drawing/2014/main" val="1539452715"/>
                    </a:ext>
                  </a:extLst>
                </a:gridCol>
                <a:gridCol w="4072351">
                  <a:extLst>
                    <a:ext uri="{9D8B030D-6E8A-4147-A177-3AD203B41FA5}">
                      <a16:colId xmlns:a16="http://schemas.microsoft.com/office/drawing/2014/main" val="3972581153"/>
                    </a:ext>
                  </a:extLst>
                </a:gridCol>
                <a:gridCol w="1570703">
                  <a:extLst>
                    <a:ext uri="{9D8B030D-6E8A-4147-A177-3AD203B41FA5}">
                      <a16:colId xmlns:a16="http://schemas.microsoft.com/office/drawing/2014/main" val="2120311320"/>
                    </a:ext>
                  </a:extLst>
                </a:gridCol>
              </a:tblGrid>
              <a:tr h="371914">
                <a:tc>
                  <a:txBody>
                    <a:bodyPr/>
                    <a:lstStyle/>
                    <a:p>
                      <a:r>
                        <a:rPr lang="en-MY" sz="1100" b="1" dirty="0"/>
                        <a:t>TARIKH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100" b="1" dirty="0"/>
                        <a:t>MASA</a:t>
                      </a:r>
                      <a:endParaRPr lang="en-MY" sz="1100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100" b="1" dirty="0"/>
                        <a:t>ATUR CARA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100" b="1" dirty="0"/>
                        <a:t>TEMPAT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753523"/>
                  </a:ext>
                </a:extLst>
              </a:tr>
              <a:tr h="497759">
                <a:tc rowSpan="3"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Hari </a:t>
                      </a:r>
                      <a:r>
                        <a:rPr lang="en-MY" sz="1050" dirty="0" err="1">
                          <a:solidFill>
                            <a:schemeClr val="bg1"/>
                          </a:solidFill>
                        </a:rPr>
                        <a:t>Pertama</a:t>
                      </a:r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8.30 </a:t>
                      </a:r>
                      <a:r>
                        <a:rPr lang="en-MY" sz="1050" dirty="0" err="1">
                          <a:solidFill>
                            <a:schemeClr val="bg1"/>
                          </a:solidFill>
                        </a:rPr>
                        <a:t>pagi</a:t>
                      </a:r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 – 8.00 </a:t>
                      </a:r>
                      <a:r>
                        <a:rPr lang="en-MY" sz="1050" dirty="0" err="1">
                          <a:solidFill>
                            <a:schemeClr val="bg1"/>
                          </a:solidFill>
                        </a:rPr>
                        <a:t>malam</a:t>
                      </a:r>
                      <a:endParaRPr lang="en-MY" sz="105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s-MY" sz="1050" b="0" noProof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Persiapan Tempat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ms-MY" sz="1050" b="0" noProof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ABPM W. Utara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763982608"/>
                  </a:ext>
                </a:extLst>
              </a:tr>
              <a:tr h="497759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9.30 </a:t>
                      </a:r>
                      <a:r>
                        <a:rPr lang="en-MY" sz="1050" dirty="0" err="1">
                          <a:solidFill>
                            <a:schemeClr val="bg1"/>
                          </a:solidFill>
                        </a:rPr>
                        <a:t>pagi</a:t>
                      </a:r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 – 2.00 </a:t>
                      </a:r>
                      <a:r>
                        <a:rPr lang="en-MY" sz="1050" dirty="0" err="1">
                          <a:solidFill>
                            <a:schemeClr val="bg1"/>
                          </a:solidFill>
                        </a:rPr>
                        <a:t>petang</a:t>
                      </a:r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ms-MY" sz="1050" b="0" baseline="0" noProof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Jawatankuasa Kerja/Kawalan Kehormatan Bomba/Pasukan Pancaragam/Pertunjukan/Persembahan Melapor Diri</a:t>
                      </a:r>
                      <a:endParaRPr lang="ms-MY" sz="1050" b="0" noProof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ABPM W. Utara</a:t>
                      </a:r>
                    </a:p>
                    <a:p>
                      <a:endParaRPr lang="ms-MY" sz="1050" b="0" noProof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730397946"/>
                  </a:ext>
                </a:extLst>
              </a:tr>
              <a:tr h="573902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2.30 </a:t>
                      </a:r>
                      <a:r>
                        <a:rPr lang="en-MY" sz="1050" dirty="0" err="1">
                          <a:solidFill>
                            <a:schemeClr val="bg1"/>
                          </a:solidFill>
                        </a:rPr>
                        <a:t>petang</a:t>
                      </a:r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 – 5.00 </a:t>
                      </a:r>
                      <a:r>
                        <a:rPr lang="en-MY" sz="1050" dirty="0" err="1">
                          <a:solidFill>
                            <a:schemeClr val="bg1"/>
                          </a:solidFill>
                        </a:rPr>
                        <a:t>petang</a:t>
                      </a:r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Raptai Pertama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ABPM W. Utara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ms-MY" sz="1050" b="0" noProof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417788517"/>
                  </a:ext>
                </a:extLst>
              </a:tr>
              <a:tr h="797092"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Hari </a:t>
                      </a:r>
                      <a:r>
                        <a:rPr lang="en-MY" sz="1050" dirty="0" err="1">
                          <a:solidFill>
                            <a:schemeClr val="bg1"/>
                          </a:solidFill>
                        </a:rPr>
                        <a:t>Kedua</a:t>
                      </a:r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9.00 </a:t>
                      </a:r>
                      <a:r>
                        <a:rPr lang="en-MY" sz="1050" dirty="0" err="1">
                          <a:solidFill>
                            <a:schemeClr val="bg1"/>
                          </a:solidFill>
                        </a:rPr>
                        <a:t>pagi</a:t>
                      </a:r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 – 5.00 </a:t>
                      </a:r>
                      <a:r>
                        <a:rPr lang="en-MY" sz="1050" dirty="0" err="1">
                          <a:solidFill>
                            <a:schemeClr val="bg1"/>
                          </a:solidFill>
                        </a:rPr>
                        <a:t>petang</a:t>
                      </a:r>
                      <a:endParaRPr lang="en-MY" sz="105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Persiapan Tempat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ms-MY" sz="1050" b="0" noProof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Raptai Penuh 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ABPM W. Utara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ms-MY" sz="1050" b="0" noProof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067498335"/>
                  </a:ext>
                </a:extLst>
              </a:tr>
              <a:tr h="573902">
                <a:tc rowSpan="2"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Hari </a:t>
                      </a:r>
                      <a:r>
                        <a:rPr lang="en-MY" sz="1050" dirty="0" err="1">
                          <a:solidFill>
                            <a:schemeClr val="bg1"/>
                          </a:solidFill>
                        </a:rPr>
                        <a:t>Ketiga</a:t>
                      </a:r>
                      <a:endParaRPr lang="en-MY" sz="105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8.00 </a:t>
                      </a:r>
                      <a:r>
                        <a:rPr lang="en-MY" sz="1050" dirty="0" err="1">
                          <a:solidFill>
                            <a:schemeClr val="bg1"/>
                          </a:solidFill>
                        </a:rPr>
                        <a:t>pagi</a:t>
                      </a:r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 – 2.00 </a:t>
                      </a:r>
                      <a:r>
                        <a:rPr lang="en-MY" sz="1050" dirty="0" err="1">
                          <a:solidFill>
                            <a:schemeClr val="bg1"/>
                          </a:solidFill>
                        </a:rPr>
                        <a:t>petang</a:t>
                      </a:r>
                      <a:endParaRPr lang="en-MY" sz="105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Majlis Perasmian Akademi Bomba dan Penyelamat Malaysia Wilayah Utara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ABPM W. Utara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ms-MY" sz="1050" b="0" noProof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946928036"/>
                  </a:ext>
                </a:extLst>
              </a:tr>
              <a:tr h="573902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2.30 </a:t>
                      </a:r>
                      <a:r>
                        <a:rPr lang="en-MY" sz="1050" dirty="0" err="1">
                          <a:solidFill>
                            <a:schemeClr val="bg1"/>
                          </a:solidFill>
                        </a:rPr>
                        <a:t>petang</a:t>
                      </a:r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 – 5.00 </a:t>
                      </a:r>
                      <a:r>
                        <a:rPr lang="en-MY" sz="1050" dirty="0" err="1">
                          <a:solidFill>
                            <a:schemeClr val="bg1"/>
                          </a:solidFill>
                        </a:rPr>
                        <a:t>petang</a:t>
                      </a:r>
                      <a:r>
                        <a:rPr lang="en-MY" sz="105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Kemas Peralatan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ABPM W. Utara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ms-MY" sz="1050" b="0" noProof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499505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375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210">
          <a:extLst>
            <a:ext uri="{FF2B5EF4-FFF2-40B4-BE49-F238E27FC236}">
              <a16:creationId xmlns:a16="http://schemas.microsoft.com/office/drawing/2014/main" id="{0C6A9C96-59C0-CCC2-8CE4-DE84BD2F6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506391-DFD3-45E7-3F7C-1E6D4620EB25}"/>
              </a:ext>
            </a:extLst>
          </p:cNvPr>
          <p:cNvSpPr txBox="1"/>
          <p:nvPr/>
        </p:nvSpPr>
        <p:spPr>
          <a:xfrm>
            <a:off x="286998" y="2189653"/>
            <a:ext cx="857000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ko-KR" sz="3600" dirty="0">
                <a:solidFill>
                  <a:schemeClr val="accent5">
                    <a:lumMod val="85000"/>
                    <a:lumOff val="15000"/>
                  </a:schemeClr>
                </a:solidFill>
                <a:latin typeface="Aharoni" pitchFamily="2" charset="-79"/>
                <a:ea typeface="Arial Unicode MS"/>
                <a:cs typeface="Aharoni" pitchFamily="2" charset="-79"/>
              </a:rPr>
              <a:t>SEKIAN, TERIMA KASIH</a:t>
            </a:r>
          </a:p>
          <a:p>
            <a:pPr algn="ctr" defTabSz="1219170">
              <a:defRPr/>
            </a:pPr>
            <a:endParaRPr lang="en-US" altLang="ko-KR" sz="1200" dirty="0">
              <a:solidFill>
                <a:schemeClr val="accent5">
                  <a:lumMod val="85000"/>
                  <a:lumOff val="15000"/>
                </a:schemeClr>
              </a:solidFill>
              <a:latin typeface="Aharoni" pitchFamily="2" charset="-79"/>
              <a:ea typeface="Arial Unicode MS"/>
              <a:cs typeface="Aharoni" pitchFamily="2" charset="-79"/>
            </a:endParaRPr>
          </a:p>
          <a:p>
            <a:pPr algn="ctr" defTabSz="1219170">
              <a:defRPr/>
            </a:pPr>
            <a:r>
              <a:rPr lang="en-US" altLang="ko-KR" sz="1200" dirty="0">
                <a:solidFill>
                  <a:schemeClr val="accent5">
                    <a:lumMod val="85000"/>
                    <a:lumOff val="15000"/>
                  </a:schemeClr>
                </a:solidFill>
                <a:latin typeface="Aharoni" pitchFamily="2" charset="-79"/>
                <a:ea typeface="Arial Unicode MS"/>
                <a:cs typeface="Aharoni" pitchFamily="2" charset="-79"/>
              </a:rPr>
              <a:t>DISEDIAKAN OLEH </a:t>
            </a:r>
          </a:p>
          <a:p>
            <a:pPr algn="ctr" defTabSz="1219170">
              <a:defRPr/>
            </a:pPr>
            <a:r>
              <a:rPr lang="en-US" altLang="ko-KR" sz="2000" dirty="0">
                <a:solidFill>
                  <a:schemeClr val="accent5">
                    <a:lumMod val="85000"/>
                    <a:lumOff val="15000"/>
                  </a:schemeClr>
                </a:solidFill>
                <a:latin typeface="Aharoni" pitchFamily="2" charset="-79"/>
                <a:ea typeface="Arial Unicode MS"/>
                <a:cs typeface="Aharoni" pitchFamily="2" charset="-79"/>
              </a:rPr>
              <a:t>BAHAGIAN PENGURUSAN KORPORAT </a:t>
            </a:r>
          </a:p>
          <a:p>
            <a:pPr algn="ctr" defTabSz="1219170">
              <a:defRPr/>
            </a:pPr>
            <a:r>
              <a:rPr lang="en-US" altLang="ko-KR" sz="2000" dirty="0">
                <a:solidFill>
                  <a:schemeClr val="accent5">
                    <a:lumMod val="85000"/>
                    <a:lumOff val="15000"/>
                  </a:schemeClr>
                </a:solidFill>
                <a:latin typeface="Aharoni" pitchFamily="2" charset="-79"/>
                <a:ea typeface="Arial Unicode MS"/>
                <a:cs typeface="Aharoni" pitchFamily="2" charset="-79"/>
              </a:rPr>
              <a:t>JABATAN BOMBA DAN PENYELAMAT MALAYSIA</a:t>
            </a:r>
            <a:endParaRPr lang="ko-KR" altLang="en-US" sz="2000" dirty="0">
              <a:solidFill>
                <a:schemeClr val="accent5">
                  <a:lumMod val="85000"/>
                  <a:lumOff val="15000"/>
                </a:schemeClr>
              </a:solidFill>
              <a:latin typeface="Aharoni" pitchFamily="2" charset="-79"/>
              <a:ea typeface="Arial Unicode MS"/>
              <a:cs typeface="Aharoni" pitchFamily="2" charset="-79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F983D1F-BBB5-94B2-DB64-98EDE09839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3176" y="666871"/>
            <a:ext cx="919243" cy="1236491"/>
          </a:xfrm>
          <a:prstGeom prst="rect">
            <a:avLst/>
          </a:prstGeom>
          <a:noFill/>
          <a:ln>
            <a:noFill/>
          </a:ln>
          <a:effectLst>
            <a:glow rad="25400">
              <a:schemeClr val="tx1">
                <a:alpha val="40000"/>
              </a:schemeClr>
            </a:glow>
            <a:outerShdw dist="50800" dir="5400000" sx="96000" sy="96000" algn="ctr" rotWithShape="0">
              <a:schemeClr val="accent5"/>
            </a:outerShdw>
            <a:softEdge rad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BCDF61-E109-CE01-3555-EFB8760C7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822" y="694046"/>
            <a:ext cx="1046122" cy="1261885"/>
          </a:xfrm>
          <a:prstGeom prst="rect">
            <a:avLst/>
          </a:prstGeom>
          <a:effectLst>
            <a:glow rad="12700">
              <a:schemeClr val="bg1">
                <a:alpha val="40000"/>
              </a:schemeClr>
            </a:glow>
            <a:outerShdw blurRad="50800" dist="50800" dir="5400000" algn="ctr" rotWithShape="0">
              <a:schemeClr val="accent1"/>
            </a:outerShdw>
          </a:effectLst>
        </p:spPr>
      </p:pic>
      <p:pic>
        <p:nvPicPr>
          <p:cNvPr id="9" name="Picture 2" descr="logo-kpkt">
            <a:extLst>
              <a:ext uri="{FF2B5EF4-FFF2-40B4-BE49-F238E27FC236}">
                <a16:creationId xmlns:a16="http://schemas.microsoft.com/office/drawing/2014/main" id="{F82F4834-7E36-5457-0DD2-901B2309F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1"/>
          <a:stretch/>
        </p:blipFill>
        <p:spPr bwMode="auto">
          <a:xfrm>
            <a:off x="3826916" y="778729"/>
            <a:ext cx="1772287" cy="109251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9F55A63-996A-BFAC-6089-5A57B421F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Y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40D1967-D08C-9964-AE91-87D66E4D4715}"/>
              </a:ext>
            </a:extLst>
          </p:cNvPr>
          <p:cNvSpPr/>
          <p:nvPr/>
        </p:nvSpPr>
        <p:spPr>
          <a:xfrm rot="10800000" flipV="1">
            <a:off x="2573593" y="4999713"/>
            <a:ext cx="6907931" cy="4571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6D6B98F8-2A57-7B19-BDDE-071D714D7E29}"/>
              </a:ext>
            </a:extLst>
          </p:cNvPr>
          <p:cNvSpPr/>
          <p:nvPr/>
        </p:nvSpPr>
        <p:spPr>
          <a:xfrm rot="10800000" flipV="1">
            <a:off x="-607143" y="85568"/>
            <a:ext cx="6907931" cy="4571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" name="Picture 2" descr="C:\Users\user 1\Desktop\Sedia-Menyelamat-999.png">
            <a:extLst>
              <a:ext uri="{FF2B5EF4-FFF2-40B4-BE49-F238E27FC236}">
                <a16:creationId xmlns:a16="http://schemas.microsoft.com/office/drawing/2014/main" id="{69E6262C-B38C-3EC3-B33E-AAAB88585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64307" y="4364771"/>
            <a:ext cx="820977" cy="385956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7ABCFE-700A-77F3-615B-DDBC38F5A8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8948" y="4334303"/>
            <a:ext cx="981244" cy="385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26455A-2964-7AD6-69E6-AF3EDB7BFF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-12598" y="-18930"/>
            <a:ext cx="3392129" cy="685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4401F1-08BE-5B6A-DA05-1EE62232BC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6223051" y="4548294"/>
            <a:ext cx="2932088" cy="59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6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210">
          <a:extLst>
            <a:ext uri="{FF2B5EF4-FFF2-40B4-BE49-F238E27FC236}">
              <a16:creationId xmlns:a16="http://schemas.microsoft.com/office/drawing/2014/main" id="{B53EA719-B393-D233-0D0C-A132D6F9E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BFF9D4E-A9B1-1A21-2103-1E7B22333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Y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8E0DB5-BBFC-7D54-0B5E-45F1406722DF}"/>
              </a:ext>
            </a:extLst>
          </p:cNvPr>
          <p:cNvSpPr txBox="1"/>
          <p:nvPr/>
        </p:nvSpPr>
        <p:spPr>
          <a:xfrm>
            <a:off x="208012" y="1649100"/>
            <a:ext cx="21440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ko-KR" sz="2800" dirty="0">
                <a:solidFill>
                  <a:schemeClr val="accent5">
                    <a:lumMod val="85000"/>
                    <a:lumOff val="15000"/>
                  </a:schemeClr>
                </a:solidFill>
                <a:latin typeface="Aharoni" pitchFamily="2" charset="-79"/>
                <a:ea typeface="Arial Unicode MS"/>
                <a:cs typeface="Aharoni" pitchFamily="2" charset="-79"/>
              </a:rPr>
              <a:t>TARIKH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16DAC8-BDB3-E62B-C740-48AF888B23AE}"/>
              </a:ext>
            </a:extLst>
          </p:cNvPr>
          <p:cNvSpPr txBox="1"/>
          <p:nvPr/>
        </p:nvSpPr>
        <p:spPr>
          <a:xfrm>
            <a:off x="632567" y="2033503"/>
            <a:ext cx="12494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MY" dirty="0"/>
              <a:t>JUN 2024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1A0974-FFE2-65F1-8746-833186FD8FDF}"/>
              </a:ext>
            </a:extLst>
          </p:cNvPr>
          <p:cNvSpPr txBox="1"/>
          <p:nvPr/>
        </p:nvSpPr>
        <p:spPr>
          <a:xfrm>
            <a:off x="2427953" y="1649100"/>
            <a:ext cx="21440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ko-KR" sz="2800" dirty="0">
                <a:solidFill>
                  <a:schemeClr val="accent5">
                    <a:lumMod val="85000"/>
                    <a:lumOff val="15000"/>
                  </a:schemeClr>
                </a:solidFill>
                <a:latin typeface="Aharoni" pitchFamily="2" charset="-79"/>
                <a:ea typeface="Arial Unicode MS"/>
                <a:cs typeface="Aharoni" pitchFamily="2" charset="-79"/>
              </a:rPr>
              <a:t>MASA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D596C-E6C3-E7A3-FE5D-753D82A64438}"/>
              </a:ext>
            </a:extLst>
          </p:cNvPr>
          <p:cNvSpPr txBox="1"/>
          <p:nvPr/>
        </p:nvSpPr>
        <p:spPr>
          <a:xfrm>
            <a:off x="2256504" y="2033503"/>
            <a:ext cx="2315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MY" dirty="0"/>
              <a:t>9.00 PAGI – 12.00 TENGAH HARI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64B6B5-F71B-48C3-F116-283A72D25968}"/>
              </a:ext>
            </a:extLst>
          </p:cNvPr>
          <p:cNvSpPr txBox="1"/>
          <p:nvPr/>
        </p:nvSpPr>
        <p:spPr>
          <a:xfrm>
            <a:off x="1361460" y="2981790"/>
            <a:ext cx="21440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ko-KR" sz="2800" dirty="0">
                <a:solidFill>
                  <a:schemeClr val="accent5">
                    <a:lumMod val="85000"/>
                    <a:lumOff val="15000"/>
                  </a:schemeClr>
                </a:solidFill>
                <a:latin typeface="Aharoni" pitchFamily="2" charset="-79"/>
                <a:ea typeface="Arial Unicode MS"/>
                <a:cs typeface="Aharoni" pitchFamily="2" charset="-79"/>
              </a:rPr>
              <a:t>TEMPAT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F0FE51-C51C-11B5-541D-FE5460DEBF21}"/>
              </a:ext>
            </a:extLst>
          </p:cNvPr>
          <p:cNvSpPr txBox="1"/>
          <p:nvPr/>
        </p:nvSpPr>
        <p:spPr>
          <a:xfrm>
            <a:off x="1257301" y="3422687"/>
            <a:ext cx="2315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MY" dirty="0"/>
              <a:t>ABPM WILAYAH UTARA</a:t>
            </a:r>
          </a:p>
          <a:p>
            <a:pPr algn="ctr" defTabSz="1219170">
              <a:defRPr/>
            </a:pPr>
            <a:r>
              <a:rPr lang="en-MY" dirty="0"/>
              <a:t>TRONOH, PERAK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37C1797-CD31-4A11-EC18-C419F604A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87" b="91874" l="10000" r="90000">
                        <a14:foregroundMark x1="27283" y1="13368" x2="27283" y2="13368"/>
                        <a14:foregroundMark x1="26957" y1="4718" x2="26957" y2="4718"/>
                        <a14:foregroundMark x1="71739" y1="5636" x2="71739" y2="5636"/>
                        <a14:foregroundMark x1="41848" y1="47182" x2="41848" y2="47182"/>
                        <a14:foregroundMark x1="60652" y1="47444" x2="60652" y2="47444"/>
                        <a14:foregroundMark x1="72065" y1="47444" x2="72065" y2="47444"/>
                        <a14:foregroundMark x1="69783" y1="64089" x2="69783" y2="64089"/>
                        <a14:foregroundMark x1="54022" y1="62516" x2="54022" y2="62516"/>
                        <a14:foregroundMark x1="41957" y1="63172" x2="41957" y2="63172"/>
                        <a14:foregroundMark x1="27283" y1="62254" x2="27283" y2="62254"/>
                        <a14:foregroundMark x1="28152" y1="77326" x2="28152" y2="77326"/>
                        <a14:foregroundMark x1="42717" y1="77588" x2="43152" y2="77457"/>
                        <a14:foregroundMark x1="59674" y1="76278" x2="59674" y2="76278"/>
                        <a14:foregroundMark x1="72391" y1="77851" x2="72391" y2="77851"/>
                        <a14:foregroundMark x1="63587" y1="91874" x2="63587" y2="918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640" y="1130162"/>
            <a:ext cx="639252" cy="530162"/>
          </a:xfrm>
          <a:prstGeom prst="rect">
            <a:avLst/>
          </a:prstGeom>
          <a:effectLst>
            <a:outerShdw blurRad="25400" dist="50800" dir="5400000" algn="ctr" rotWithShape="0">
              <a:schemeClr val="tx1"/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755D748-D06E-F1A6-0820-ABFCEEF98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610" y="1161721"/>
            <a:ext cx="465670" cy="465670"/>
          </a:xfrm>
          <a:prstGeom prst="rect">
            <a:avLst/>
          </a:prstGeom>
          <a:effectLst>
            <a:outerShdw blurRad="25400" dist="50800" dir="5400000" algn="ctr" rotWithShape="0">
              <a:schemeClr val="accent5"/>
            </a:outerShdw>
          </a:effectLst>
        </p:spPr>
      </p:pic>
      <p:pic>
        <p:nvPicPr>
          <p:cNvPr id="43" name="Picture 6" descr="Office building - Free business icons">
            <a:extLst>
              <a:ext uri="{FF2B5EF4-FFF2-40B4-BE49-F238E27FC236}">
                <a16:creationId xmlns:a16="http://schemas.microsoft.com/office/drawing/2014/main" id="{2A36CECD-D74F-8AFD-FEDF-1E14768C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77" y="2407667"/>
            <a:ext cx="594952" cy="594952"/>
          </a:xfrm>
          <a:prstGeom prst="rect">
            <a:avLst/>
          </a:prstGeom>
          <a:noFill/>
          <a:effectLst>
            <a:outerShdw blurRad="25400" dist="50800" dir="5400000" algn="ctr" rotWithShape="0">
              <a:schemeClr val="accent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3D7320-D349-9B52-100C-D7A5A55B12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09" y="4840522"/>
            <a:ext cx="6907367" cy="42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C7815B-120E-244A-1B65-148C0A9646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9144" y="-10144"/>
            <a:ext cx="4454856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665B53-1B0E-B7B7-9C57-EDDF8DF75A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20"/>
            <a:ext cx="3395766" cy="682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683A31-2C1A-4542-B779-10035FCABC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1570" y="4535896"/>
            <a:ext cx="2932430" cy="5974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4D9E10-D944-D027-C354-C95E1432E528}"/>
              </a:ext>
            </a:extLst>
          </p:cNvPr>
          <p:cNvSpPr txBox="1"/>
          <p:nvPr/>
        </p:nvSpPr>
        <p:spPr>
          <a:xfrm>
            <a:off x="7709" y="676924"/>
            <a:ext cx="5394222" cy="46166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" sz="2400" b="1" dirty="0"/>
              <a:t>CADANGAN TARIKH PERASMIAN </a:t>
            </a:r>
            <a:endParaRPr lang="en-MY" sz="2400" b="1" dirty="0"/>
          </a:p>
        </p:txBody>
      </p:sp>
    </p:spTree>
    <p:extLst>
      <p:ext uri="{BB962C8B-B14F-4D97-AF65-F5344CB8AC3E}">
        <p14:creationId xmlns:p14="http://schemas.microsoft.com/office/powerpoint/2010/main" val="356525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210">
          <a:extLst>
            <a:ext uri="{FF2B5EF4-FFF2-40B4-BE49-F238E27FC236}">
              <a16:creationId xmlns:a16="http://schemas.microsoft.com/office/drawing/2014/main" id="{A24F5204-18C3-E0B2-CC5A-430ACBAEE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9E6247-4CB3-F8A0-8A69-FB10F1D2CED5}"/>
              </a:ext>
            </a:extLst>
          </p:cNvPr>
          <p:cNvSpPr txBox="1"/>
          <p:nvPr/>
        </p:nvSpPr>
        <p:spPr>
          <a:xfrm>
            <a:off x="1134315" y="195094"/>
            <a:ext cx="8570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ko-KR" sz="3600" dirty="0">
                <a:solidFill>
                  <a:schemeClr val="accent5">
                    <a:lumMod val="85000"/>
                    <a:lumOff val="15000"/>
                  </a:schemeClr>
                </a:solidFill>
                <a:latin typeface="Aharoni" pitchFamily="2" charset="-79"/>
                <a:ea typeface="Arial Unicode MS"/>
                <a:cs typeface="Aharoni" pitchFamily="2" charset="-79"/>
              </a:rPr>
              <a:t>PERASMI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CCF98F7-6D8B-FB09-C71D-98BAE966A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Y"/>
          </a:p>
        </p:txBody>
      </p:sp>
      <p:pic>
        <p:nvPicPr>
          <p:cNvPr id="5" name="Picture 4" descr="A person in a suit&#10;&#10;Description automatically generated">
            <a:extLst>
              <a:ext uri="{FF2B5EF4-FFF2-40B4-BE49-F238E27FC236}">
                <a16:creationId xmlns:a16="http://schemas.microsoft.com/office/drawing/2014/main" id="{F5C42A72-DAE2-D71B-A91A-5CB93CD92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427" y="0"/>
            <a:ext cx="3673786" cy="5143500"/>
          </a:xfrm>
          <a:prstGeom prst="rect">
            <a:avLst/>
          </a:prstGeom>
        </p:spPr>
      </p:pic>
      <p:sp>
        <p:nvSpPr>
          <p:cNvPr id="10" name="Google Shape;314;p39">
            <a:extLst>
              <a:ext uri="{FF2B5EF4-FFF2-40B4-BE49-F238E27FC236}">
                <a16:creationId xmlns:a16="http://schemas.microsoft.com/office/drawing/2014/main" id="{E0465895-52EC-556B-28C4-FB2DE49B8A61}"/>
              </a:ext>
            </a:extLst>
          </p:cNvPr>
          <p:cNvSpPr txBox="1">
            <a:spLocks/>
          </p:cNvSpPr>
          <p:nvPr/>
        </p:nvSpPr>
        <p:spPr>
          <a:xfrm>
            <a:off x="2640556" y="2395524"/>
            <a:ext cx="6297561" cy="17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indent="0"/>
            <a:r>
              <a:rPr lang="en-MY" b="1" dirty="0">
                <a:solidFill>
                  <a:schemeClr val="dk1"/>
                </a:solidFill>
              </a:rPr>
              <a:t>DULI YANG MAHA MULIA </a:t>
            </a:r>
          </a:p>
          <a:p>
            <a:pPr marL="0" indent="0"/>
            <a:r>
              <a:rPr lang="en-MY" b="1" dirty="0">
                <a:solidFill>
                  <a:schemeClr val="dk1"/>
                </a:solidFill>
              </a:rPr>
              <a:t>PADUKA SERI SULTAN PERAK DARUL RIDZUAN</a:t>
            </a:r>
          </a:p>
          <a:p>
            <a:pPr marL="0" indent="0"/>
            <a:r>
              <a:rPr lang="en-MY" b="1" dirty="0">
                <a:solidFill>
                  <a:schemeClr val="dk1"/>
                </a:solidFill>
              </a:rPr>
              <a:t>SULTAN NAZRIN MUIZZUDDIN SHAH </a:t>
            </a:r>
          </a:p>
          <a:p>
            <a:pPr marL="0" indent="0"/>
            <a:r>
              <a:rPr lang="en-MY" b="1" dirty="0">
                <a:solidFill>
                  <a:schemeClr val="dk1"/>
                </a:solidFill>
              </a:rPr>
              <a:t>IBNI ALMARHUM SULTAN AZLAN MUHIBBUDDIN SHAH </a:t>
            </a:r>
          </a:p>
          <a:p>
            <a:pPr marL="0" indent="0"/>
            <a:r>
              <a:rPr lang="en-MY" b="1" dirty="0">
                <a:solidFill>
                  <a:schemeClr val="dk1"/>
                </a:solidFill>
              </a:rPr>
              <a:t>AL-MAGHFUR-LAH</a:t>
            </a:r>
          </a:p>
          <a:p>
            <a:pPr marL="0" indent="0"/>
            <a:endParaRPr lang="en-MY" sz="1400" dirty="0">
              <a:solidFill>
                <a:schemeClr val="dk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8187AA-DF2F-16D7-7B14-A7A15F098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620" y="4312820"/>
            <a:ext cx="4581709" cy="8306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677909-720A-536E-9942-E27016D25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189974" y="1131307"/>
            <a:ext cx="3077373" cy="830680"/>
          </a:xfrm>
          <a:prstGeom prst="rect">
            <a:avLst/>
          </a:prstGeom>
        </p:spPr>
      </p:pic>
      <p:pic>
        <p:nvPicPr>
          <p:cNvPr id="11268" name="Picture 4" descr="Sultan Nazrin Shah | Contact">
            <a:extLst>
              <a:ext uri="{FF2B5EF4-FFF2-40B4-BE49-F238E27FC236}">
                <a16:creationId xmlns:a16="http://schemas.microsoft.com/office/drawing/2014/main" id="{8D548C95-92AA-7812-686C-B6CD110C4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67" y="1168660"/>
            <a:ext cx="1204144" cy="12268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9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210">
          <a:extLst>
            <a:ext uri="{FF2B5EF4-FFF2-40B4-BE49-F238E27FC236}">
              <a16:creationId xmlns:a16="http://schemas.microsoft.com/office/drawing/2014/main" id="{830DFA2A-6A5A-06B6-CE5C-6AEFCAB02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6E7903B-80B2-DDDD-3E82-56AB3B51A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Y"/>
          </a:p>
        </p:txBody>
      </p:sp>
      <p:pic>
        <p:nvPicPr>
          <p:cNvPr id="2" name="Picture 1" descr="A person in a blue dress&#10;&#10;Description automatically generated">
            <a:extLst>
              <a:ext uri="{FF2B5EF4-FFF2-40B4-BE49-F238E27FC236}">
                <a16:creationId xmlns:a16="http://schemas.microsoft.com/office/drawing/2014/main" id="{95CB7B68-1080-EA06-0B85-6968AFA777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46" t="10069" r="32375" b="38054"/>
          <a:stretch/>
        </p:blipFill>
        <p:spPr>
          <a:xfrm>
            <a:off x="6024716" y="395584"/>
            <a:ext cx="2757949" cy="4747916"/>
          </a:xfrm>
          <a:prstGeom prst="rect">
            <a:avLst/>
          </a:prstGeom>
        </p:spPr>
      </p:pic>
      <p:sp>
        <p:nvSpPr>
          <p:cNvPr id="3" name="Google Shape;314;p39">
            <a:extLst>
              <a:ext uri="{FF2B5EF4-FFF2-40B4-BE49-F238E27FC236}">
                <a16:creationId xmlns:a16="http://schemas.microsoft.com/office/drawing/2014/main" id="{C4A0AFE9-7212-0B1E-9791-17AC752FAEBF}"/>
              </a:ext>
            </a:extLst>
          </p:cNvPr>
          <p:cNvSpPr txBox="1">
            <a:spLocks/>
          </p:cNvSpPr>
          <p:nvPr/>
        </p:nvSpPr>
        <p:spPr>
          <a:xfrm>
            <a:off x="361335" y="2405986"/>
            <a:ext cx="6297561" cy="17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indent="0"/>
            <a:r>
              <a:rPr lang="en-MY" b="1" dirty="0">
                <a:solidFill>
                  <a:schemeClr val="dk1"/>
                </a:solidFill>
              </a:rPr>
              <a:t>DULI YANG MAHA MULIA </a:t>
            </a:r>
          </a:p>
          <a:p>
            <a:pPr marL="0" indent="0"/>
            <a:r>
              <a:rPr lang="en-MY" b="1" dirty="0">
                <a:solidFill>
                  <a:schemeClr val="dk1"/>
                </a:solidFill>
              </a:rPr>
              <a:t>RAJA PERMAISURI PERAK DARUL RIDZUAN</a:t>
            </a:r>
          </a:p>
          <a:p>
            <a:pPr marL="0" indent="0"/>
            <a:r>
              <a:rPr lang="en-MY" b="1" dirty="0">
                <a:solidFill>
                  <a:schemeClr val="dk1"/>
                </a:solidFill>
              </a:rPr>
              <a:t>TUANKU ZARA SALIM</a:t>
            </a:r>
          </a:p>
          <a:p>
            <a:pPr marL="0" indent="0"/>
            <a:endParaRPr lang="en-MY" sz="1400" dirty="0">
              <a:solidFill>
                <a:schemeClr val="dk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FFBEBB-BC1F-CBBC-8CEC-8668D9EBE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7376" y="4312820"/>
            <a:ext cx="4446638" cy="830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C82BED-3783-167E-0C7A-B48593B35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 flipV="1">
            <a:off x="-1177352" y="1169977"/>
            <a:ext cx="3077373" cy="737419"/>
          </a:xfrm>
          <a:prstGeom prst="rect">
            <a:avLst/>
          </a:prstGeom>
        </p:spPr>
      </p:pic>
      <p:pic>
        <p:nvPicPr>
          <p:cNvPr id="11" name="Picture 4" descr="Sultan Nazrin Shah | Contact">
            <a:extLst>
              <a:ext uri="{FF2B5EF4-FFF2-40B4-BE49-F238E27FC236}">
                <a16:creationId xmlns:a16="http://schemas.microsoft.com/office/drawing/2014/main" id="{C431F21A-152B-C969-A3E5-3D9D90FE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302" y="1179122"/>
            <a:ext cx="1204144" cy="12268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2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210">
          <a:extLst>
            <a:ext uri="{FF2B5EF4-FFF2-40B4-BE49-F238E27FC236}">
              <a16:creationId xmlns:a16="http://schemas.microsoft.com/office/drawing/2014/main" id="{823C3A3A-0B06-DE1A-CA6E-793C96EE2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7FF06EE-A54A-29DB-1C33-51D2C0272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Y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5EFF62-D529-ABCA-C249-BE525C5FC8A8}"/>
              </a:ext>
            </a:extLst>
          </p:cNvPr>
          <p:cNvSpPr txBox="1"/>
          <p:nvPr/>
        </p:nvSpPr>
        <p:spPr>
          <a:xfrm>
            <a:off x="114299" y="140556"/>
            <a:ext cx="21440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ko-KR" sz="3200" dirty="0">
                <a:solidFill>
                  <a:schemeClr val="accent5">
                    <a:lumMod val="85000"/>
                    <a:lumOff val="15000"/>
                  </a:schemeClr>
                </a:solidFill>
                <a:latin typeface="Aharoni" pitchFamily="2" charset="-79"/>
                <a:ea typeface="Arial Unicode MS"/>
                <a:cs typeface="Aharoni" pitchFamily="2" charset="-79"/>
              </a:rPr>
              <a:t>TENTATIF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0BB1BC-069A-349F-F74B-BF1DC0528A83}"/>
              </a:ext>
            </a:extLst>
          </p:cNvPr>
          <p:cNvSpPr txBox="1"/>
          <p:nvPr/>
        </p:nvSpPr>
        <p:spPr>
          <a:xfrm>
            <a:off x="0" y="542693"/>
            <a:ext cx="2315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MY" dirty="0"/>
              <a:t>ATUR CARA MAJLIS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276FDF4-D4E1-FC2A-FA3A-39A835AA4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87892"/>
              </p:ext>
            </p:extLst>
          </p:nvPr>
        </p:nvGraphicFramePr>
        <p:xfrm>
          <a:off x="1799303" y="1002890"/>
          <a:ext cx="7006733" cy="3870294"/>
        </p:xfrm>
        <a:graphic>
          <a:graphicData uri="http://schemas.openxmlformats.org/drawingml/2006/table">
            <a:tbl>
              <a:tblPr firstRow="1" bandRow="1">
                <a:tableStyleId>{A3B03E1A-6C50-4CD5-BD38-D1467FFB6660}</a:tableStyleId>
              </a:tblPr>
              <a:tblGrid>
                <a:gridCol w="1285487">
                  <a:extLst>
                    <a:ext uri="{9D8B030D-6E8A-4147-A177-3AD203B41FA5}">
                      <a16:colId xmlns:a16="http://schemas.microsoft.com/office/drawing/2014/main" val="1539452715"/>
                    </a:ext>
                  </a:extLst>
                </a:gridCol>
                <a:gridCol w="5721246">
                  <a:extLst>
                    <a:ext uri="{9D8B030D-6E8A-4147-A177-3AD203B41FA5}">
                      <a16:colId xmlns:a16="http://schemas.microsoft.com/office/drawing/2014/main" val="3972581153"/>
                    </a:ext>
                  </a:extLst>
                </a:gridCol>
              </a:tblGrid>
              <a:tr h="312328">
                <a:tc>
                  <a:txBody>
                    <a:bodyPr/>
                    <a:lstStyle/>
                    <a:p>
                      <a:r>
                        <a:rPr lang="en" sz="1100" b="1" dirty="0"/>
                        <a:t>MASA</a:t>
                      </a:r>
                      <a:endParaRPr lang="en-MY" sz="1100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100" b="1" dirty="0"/>
                        <a:t>ATUR CARA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753523"/>
                  </a:ext>
                </a:extLst>
              </a:tr>
              <a:tr h="345768">
                <a:tc rowSpan="2"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9.00 </a:t>
                      </a:r>
                      <a:r>
                        <a:rPr lang="en-MY" sz="1050" dirty="0" err="1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pagi</a:t>
                      </a:r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Ketibaan Dif-Dif Kehormat dan </a:t>
                      </a:r>
                      <a:r>
                        <a:rPr lang="ms-MY" sz="1050" b="0" baseline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Jemputan</a:t>
                      </a: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763982608"/>
                  </a:ext>
                </a:extLst>
              </a:tr>
              <a:tr h="320468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s-MY" sz="1050" b="0" baseline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Perbarisan Masuk Kawalan Kehormatan Bomba  </a:t>
                      </a: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730397946"/>
                  </a:ext>
                </a:extLst>
              </a:tr>
              <a:tr h="481955"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9.06 </a:t>
                      </a:r>
                      <a:r>
                        <a:rPr lang="en-MY" sz="1050" dirty="0" err="1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pagi</a:t>
                      </a:r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Ketibaan</a:t>
                      </a:r>
                      <a:r>
                        <a:rPr lang="ms-MY" sz="1050" b="0" baseline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Ketua Pengarah, Jabatan Bomba dan Penyelamat Malaysia dan isteri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417788517"/>
                  </a:ext>
                </a:extLst>
              </a:tr>
              <a:tr h="481955"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9.09 </a:t>
                      </a:r>
                      <a:r>
                        <a:rPr lang="en-MY" sz="1050" dirty="0" err="1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pagi</a:t>
                      </a:r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Ketibaan Ketua Setiausaha</a:t>
                      </a:r>
                      <a:r>
                        <a:rPr lang="ms-MY" sz="1050" b="0" baseline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Kementerian </a:t>
                      </a: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Perumahan dan Kerajaan Tempatan dan isteri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067498335"/>
                  </a:ext>
                </a:extLst>
              </a:tr>
              <a:tr h="481955"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9.12 </a:t>
                      </a:r>
                      <a:r>
                        <a:rPr lang="en-MY" sz="1050" dirty="0" err="1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pagi</a:t>
                      </a:r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Ketibaan YB Menteri Perumahan dan Kerajaan Tempatan dan isteri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946928036"/>
                  </a:ext>
                </a:extLst>
              </a:tr>
              <a:tr h="481955"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9.15 </a:t>
                      </a:r>
                      <a:r>
                        <a:rPr lang="en-MY" sz="1050" dirty="0" err="1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pagi</a:t>
                      </a:r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Ketibaan YAB Menteri Besar Perak Darul Ridzuan dan isteri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499505016"/>
                  </a:ext>
                </a:extLst>
              </a:tr>
              <a:tr h="481955"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9.20 </a:t>
                      </a:r>
                      <a:r>
                        <a:rPr lang="en-MY" sz="1050" dirty="0" err="1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pagi</a:t>
                      </a:r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Keberangkatan DYAM Raja Dihilir Perak Darul Ridzuan dan DYAM Raja Puan Muda Perak Darul Ridzuan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3472291112"/>
                  </a:ext>
                </a:extLst>
              </a:tr>
              <a:tr h="481955">
                <a:tc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9.25 </a:t>
                      </a:r>
                      <a:r>
                        <a:rPr lang="en-MY" sz="1050" dirty="0" err="1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pagi</a:t>
                      </a:r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Keberangkatan DYTM Raja Muda Perak Darul Ridzuan dan DYTM Raja Puan Besar Perak Darul Ridzuan 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973083945"/>
                  </a:ext>
                </a:extLst>
              </a:tr>
            </a:tbl>
          </a:graphicData>
        </a:graphic>
      </p:graphicFrame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F6338B2D-65B7-8432-BBEC-E955EB298912}"/>
              </a:ext>
            </a:extLst>
          </p:cNvPr>
          <p:cNvSpPr/>
          <p:nvPr/>
        </p:nvSpPr>
        <p:spPr>
          <a:xfrm rot="10800000" flipV="1">
            <a:off x="-8911" y="840891"/>
            <a:ext cx="6907931" cy="45719"/>
          </a:xfrm>
          <a:prstGeom prst="round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DC17BF-E853-ABFF-FB3B-887FA3EC7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195786" y="3277044"/>
            <a:ext cx="3077373" cy="685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C0B5BD-A2F5-23B0-1428-4B1A3510B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6080637" y="-14748"/>
            <a:ext cx="3072182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1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210">
          <a:extLst>
            <a:ext uri="{FF2B5EF4-FFF2-40B4-BE49-F238E27FC236}">
              <a16:creationId xmlns:a16="http://schemas.microsoft.com/office/drawing/2014/main" id="{78D06EBF-1804-648E-68AB-29D1E51B3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1045D9B-E6B4-B916-1821-32FCF15F6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Y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5A826A-DE82-5F76-FE86-431CA4AA3C59}"/>
              </a:ext>
            </a:extLst>
          </p:cNvPr>
          <p:cNvSpPr txBox="1"/>
          <p:nvPr/>
        </p:nvSpPr>
        <p:spPr>
          <a:xfrm>
            <a:off x="114299" y="140556"/>
            <a:ext cx="21440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ko-KR" sz="3200" dirty="0">
                <a:solidFill>
                  <a:schemeClr val="accent5">
                    <a:lumMod val="85000"/>
                    <a:lumOff val="15000"/>
                  </a:schemeClr>
                </a:solidFill>
                <a:latin typeface="Aharoni" pitchFamily="2" charset="-79"/>
                <a:ea typeface="Arial Unicode MS"/>
                <a:cs typeface="Aharoni" pitchFamily="2" charset="-79"/>
              </a:rPr>
              <a:t>TENTATIF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C9BA7DE-9E2D-DB4A-2033-188DE628118F}"/>
              </a:ext>
            </a:extLst>
          </p:cNvPr>
          <p:cNvSpPr txBox="1"/>
          <p:nvPr/>
        </p:nvSpPr>
        <p:spPr>
          <a:xfrm>
            <a:off x="0" y="542693"/>
            <a:ext cx="2315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MY" dirty="0"/>
              <a:t>ATUR CARA MAJLIS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31CEB48-B9A0-6FA9-2BD5-65FC0684F55A}"/>
              </a:ext>
            </a:extLst>
          </p:cNvPr>
          <p:cNvSpPr/>
          <p:nvPr/>
        </p:nvSpPr>
        <p:spPr>
          <a:xfrm rot="10800000" flipV="1">
            <a:off x="-8911" y="840891"/>
            <a:ext cx="6907931" cy="45719"/>
          </a:xfrm>
          <a:prstGeom prst="round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4DD2B2-B9E1-AF45-CC81-412F3F8F9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863353"/>
              </p:ext>
            </p:extLst>
          </p:nvPr>
        </p:nvGraphicFramePr>
        <p:xfrm>
          <a:off x="1769806" y="961885"/>
          <a:ext cx="7101349" cy="4036908"/>
        </p:xfrm>
        <a:graphic>
          <a:graphicData uri="http://schemas.openxmlformats.org/drawingml/2006/table">
            <a:tbl>
              <a:tblPr firstRow="1" bandRow="1">
                <a:tableStyleId>{A3B03E1A-6C50-4CD5-BD38-D1467FFB6660}</a:tableStyleId>
              </a:tblPr>
              <a:tblGrid>
                <a:gridCol w="1302846">
                  <a:extLst>
                    <a:ext uri="{9D8B030D-6E8A-4147-A177-3AD203B41FA5}">
                      <a16:colId xmlns:a16="http://schemas.microsoft.com/office/drawing/2014/main" val="1539452715"/>
                    </a:ext>
                  </a:extLst>
                </a:gridCol>
                <a:gridCol w="5798503">
                  <a:extLst>
                    <a:ext uri="{9D8B030D-6E8A-4147-A177-3AD203B41FA5}">
                      <a16:colId xmlns:a16="http://schemas.microsoft.com/office/drawing/2014/main" val="3972581153"/>
                    </a:ext>
                  </a:extLst>
                </a:gridCol>
              </a:tblGrid>
              <a:tr h="289026">
                <a:tc>
                  <a:txBody>
                    <a:bodyPr/>
                    <a:lstStyle/>
                    <a:p>
                      <a:r>
                        <a:rPr lang="en" sz="1100" b="1" dirty="0"/>
                        <a:t>MASA</a:t>
                      </a:r>
                      <a:endParaRPr lang="en-MY" sz="1100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100" b="1" dirty="0"/>
                        <a:t>ATUR CARA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753523"/>
                  </a:ext>
                </a:extLst>
              </a:tr>
              <a:tr h="445998">
                <a:tc rowSpan="12"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9.30 </a:t>
                      </a:r>
                      <a:r>
                        <a:rPr lang="en-MY" sz="1050" dirty="0" err="1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pagi</a:t>
                      </a:r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Keberangkatan DYMM Paduka Seri Sultan Perak Darul Ridzuan dan DYMM Raja Permaisuri Perak Darul Ridzuan 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763982608"/>
                  </a:ext>
                </a:extLst>
              </a:tr>
              <a:tr h="2965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s-MY" sz="1050" b="0" baseline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Lagu Kebesaran Negeri Perak dimainkan </a:t>
                      </a: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730397946"/>
                  </a:ext>
                </a:extLst>
              </a:tr>
              <a:tr h="445998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Duli Yang Maha Mulia Paduka Seri Sultan Perak Darul Ridzuan menerima Hormat Diraja dan memeriksa Kawalan Kehormatan Bomba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417788517"/>
                  </a:ext>
                </a:extLst>
              </a:tr>
              <a:tr h="272549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Lagu Kebesaran Negeri Perak dimainkan 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067498335"/>
                  </a:ext>
                </a:extLst>
              </a:tr>
              <a:tr h="272549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Perbarisan keluar Kawalan Kehormatan Bomba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946928036"/>
                  </a:ext>
                </a:extLst>
              </a:tr>
              <a:tr h="287746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Bacaan Ayat Suci Al-Quran dan Doa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499505016"/>
                  </a:ext>
                </a:extLst>
              </a:tr>
              <a:tr h="2797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Sembah Ucapan YB Menteri Perumahan dan Kerajaan Tempatan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3472291112"/>
                  </a:ext>
                </a:extLst>
              </a:tr>
              <a:tr h="287747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Persembahan Kebombaan 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973083945"/>
                  </a:ext>
                </a:extLst>
              </a:tr>
              <a:tr h="287747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Lafaz Perasmian 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4017760719"/>
                  </a:ext>
                </a:extLst>
              </a:tr>
              <a:tr h="295740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Gimik / Menandatangani Pelak Perasmian 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276099770"/>
                  </a:ext>
                </a:extLst>
              </a:tr>
              <a:tr h="295740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Perbarisan Masuk Kawalan Kehormatan Bomba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3190462969"/>
                  </a:ext>
                </a:extLst>
              </a:tr>
              <a:tr h="279755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Lagu Kebesaran Negeri Perak dimainkan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45295070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AA148CD-9C88-F309-C826-CAE8099DF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195786" y="3271514"/>
            <a:ext cx="3077373" cy="685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2B6C6C-3DEB-D7C7-5418-661A40655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6080637" y="-14748"/>
            <a:ext cx="3072182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8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210">
          <a:extLst>
            <a:ext uri="{FF2B5EF4-FFF2-40B4-BE49-F238E27FC236}">
              <a16:creationId xmlns:a16="http://schemas.microsoft.com/office/drawing/2014/main" id="{B760CF3C-7255-ACC5-C116-9962461C4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7F854C9-9DBF-AA72-3CDA-97112C4E5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Y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2E5D8A-95FB-8E03-7327-19699ADA924F}"/>
              </a:ext>
            </a:extLst>
          </p:cNvPr>
          <p:cNvSpPr txBox="1"/>
          <p:nvPr/>
        </p:nvSpPr>
        <p:spPr>
          <a:xfrm>
            <a:off x="114299" y="140556"/>
            <a:ext cx="21440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ko-KR" sz="3200" dirty="0">
                <a:solidFill>
                  <a:schemeClr val="accent5">
                    <a:lumMod val="85000"/>
                    <a:lumOff val="15000"/>
                  </a:schemeClr>
                </a:solidFill>
                <a:latin typeface="Aharoni" pitchFamily="2" charset="-79"/>
                <a:ea typeface="Arial Unicode MS"/>
                <a:cs typeface="Aharoni" pitchFamily="2" charset="-79"/>
              </a:rPr>
              <a:t>TENTATIF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D69D2E-8A4E-2ED7-26DC-1EF7AF00159E}"/>
              </a:ext>
            </a:extLst>
          </p:cNvPr>
          <p:cNvSpPr txBox="1"/>
          <p:nvPr/>
        </p:nvSpPr>
        <p:spPr>
          <a:xfrm>
            <a:off x="0" y="542693"/>
            <a:ext cx="2315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MY" dirty="0"/>
              <a:t>ATUR CARA MAJLIS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23D63C8-CE76-016C-4954-9BAA799D876A}"/>
              </a:ext>
            </a:extLst>
          </p:cNvPr>
          <p:cNvSpPr/>
          <p:nvPr/>
        </p:nvSpPr>
        <p:spPr>
          <a:xfrm rot="10800000" flipV="1">
            <a:off x="-27961" y="840891"/>
            <a:ext cx="6907931" cy="45719"/>
          </a:xfrm>
          <a:prstGeom prst="round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D32AB9-082E-D75F-2BD4-9B98DB529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195786" y="3261989"/>
            <a:ext cx="3077373" cy="68580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3B44E2B-5A95-5B90-BDA5-E32886A8A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503487"/>
              </p:ext>
            </p:extLst>
          </p:nvPr>
        </p:nvGraphicFramePr>
        <p:xfrm>
          <a:off x="1755059" y="1148667"/>
          <a:ext cx="7189838" cy="3804917"/>
        </p:xfrm>
        <a:graphic>
          <a:graphicData uri="http://schemas.openxmlformats.org/drawingml/2006/table">
            <a:tbl>
              <a:tblPr firstRow="1" bandRow="1">
                <a:tableStyleId>{A3B03E1A-6C50-4CD5-BD38-D1467FFB6660}</a:tableStyleId>
              </a:tblPr>
              <a:tblGrid>
                <a:gridCol w="1319080">
                  <a:extLst>
                    <a:ext uri="{9D8B030D-6E8A-4147-A177-3AD203B41FA5}">
                      <a16:colId xmlns:a16="http://schemas.microsoft.com/office/drawing/2014/main" val="1539452715"/>
                    </a:ext>
                  </a:extLst>
                </a:gridCol>
                <a:gridCol w="5870758">
                  <a:extLst>
                    <a:ext uri="{9D8B030D-6E8A-4147-A177-3AD203B41FA5}">
                      <a16:colId xmlns:a16="http://schemas.microsoft.com/office/drawing/2014/main" val="3972581153"/>
                    </a:ext>
                  </a:extLst>
                </a:gridCol>
              </a:tblGrid>
              <a:tr h="307638">
                <a:tc>
                  <a:txBody>
                    <a:bodyPr/>
                    <a:lstStyle/>
                    <a:p>
                      <a:r>
                        <a:rPr lang="en" sz="1100" b="1" dirty="0"/>
                        <a:t>MASA</a:t>
                      </a:r>
                      <a:endParaRPr lang="en-MY" sz="1100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100" b="1" dirty="0"/>
                        <a:t>ATUR CARA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753523"/>
                  </a:ext>
                </a:extLst>
              </a:tr>
              <a:tr h="306127">
                <a:tc rowSpan="4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Perbarisan keluar Kawalan Kehormatan Bomba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763982608"/>
                  </a:ext>
                </a:extLst>
              </a:tr>
              <a:tr h="272845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s-MY" sz="1050" b="0" baseline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Lawatan ke pameran</a:t>
                      </a:r>
                      <a:endParaRPr lang="ms-MY" sz="1050" b="0" noProof="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730397946"/>
                  </a:ext>
                </a:extLst>
              </a:tr>
              <a:tr h="287594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Sesi bergambar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417788517"/>
                  </a:ext>
                </a:extLst>
              </a:tr>
              <a:tr h="280219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Majlis Santapan / Jamuan Makan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067498335"/>
                  </a:ext>
                </a:extLst>
              </a:tr>
              <a:tr h="474719">
                <a:tc rowSpan="6">
                  <a:txBody>
                    <a:bodyPr/>
                    <a:lstStyle/>
                    <a:p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12.30 </a:t>
                      </a:r>
                      <a:r>
                        <a:rPr lang="en-MY" sz="1050" dirty="0" err="1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tengah</a:t>
                      </a:r>
                      <a:r>
                        <a:rPr lang="en-MY" sz="105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MY" sz="1050" dirty="0" err="1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</a:rPr>
                        <a:t>hari</a:t>
                      </a:r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DYMM Paduka Seri Sultan Perak Darul Ridzuan dan DYMM Raja Permaisuri Perak Darul Ridzuan berangkat meninggalkan majlis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946928036"/>
                  </a:ext>
                </a:extLst>
              </a:tr>
              <a:tr h="474719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DYTM Raja Muda Perak Darul Ridzuan dan DYTM Raja Puan Besar Perak Darul Ridzuan berangkat meninggalkan majlis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499505016"/>
                  </a:ext>
                </a:extLst>
              </a:tr>
              <a:tr h="474719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DYAM Raja Dihilir Perak Darul Ridzuan dan DYAM Raja Puan Muda Perak Darul Ridzuan berangkat meninggalkan majlis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3472291112"/>
                  </a:ext>
                </a:extLst>
              </a:tr>
              <a:tr h="308779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YAB Menteri Besar Perak Darul Ridzuan dan isteri meninggalkan majlis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973083945"/>
                  </a:ext>
                </a:extLst>
              </a:tr>
              <a:tr h="308779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YB Menteri Perumahan dan Kerajaan Tempatan dan isteri meninggalkan majlis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624714537"/>
                  </a:ext>
                </a:extLst>
              </a:tr>
              <a:tr h="308779">
                <a:tc vMerge="1">
                  <a:txBody>
                    <a:bodyPr/>
                    <a:lstStyle/>
                    <a:p>
                      <a:endParaRPr lang="en-MY" sz="1050" dirty="0">
                        <a:solidFill>
                          <a:schemeClr val="accent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050" b="0" noProof="0" dirty="0">
                          <a:solidFill>
                            <a:schemeClr val="accent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Majlis bersurai 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358251127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AC51F78-CDB1-3570-C831-333A0BC4E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6080637" y="-14748"/>
            <a:ext cx="3072182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9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313">
          <a:extLst>
            <a:ext uri="{FF2B5EF4-FFF2-40B4-BE49-F238E27FC236}">
              <a16:creationId xmlns:a16="http://schemas.microsoft.com/office/drawing/2014/main" id="{CF180EB6-032C-39A1-7072-346408D65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1148;p70">
            <a:extLst>
              <a:ext uri="{FF2B5EF4-FFF2-40B4-BE49-F238E27FC236}">
                <a16:creationId xmlns:a16="http://schemas.microsoft.com/office/drawing/2014/main" id="{3883E3A8-2E44-91DC-5344-0909E2597FB8}"/>
              </a:ext>
            </a:extLst>
          </p:cNvPr>
          <p:cNvSpPr/>
          <p:nvPr/>
        </p:nvSpPr>
        <p:spPr>
          <a:xfrm>
            <a:off x="5238351" y="2138093"/>
            <a:ext cx="2634640" cy="23146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2" name="Google Shape;1148;p70">
            <a:extLst>
              <a:ext uri="{FF2B5EF4-FFF2-40B4-BE49-F238E27FC236}">
                <a16:creationId xmlns:a16="http://schemas.microsoft.com/office/drawing/2014/main" id="{48CE7A95-13DA-383C-E225-888930BA1E91}"/>
              </a:ext>
            </a:extLst>
          </p:cNvPr>
          <p:cNvSpPr/>
          <p:nvPr/>
        </p:nvSpPr>
        <p:spPr>
          <a:xfrm>
            <a:off x="1280030" y="4693996"/>
            <a:ext cx="2680509" cy="2314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BF9550-3E7D-C85B-D9C1-EAB121190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181" y="4479821"/>
            <a:ext cx="3077373" cy="685801"/>
          </a:xfrm>
          <a:prstGeom prst="rect">
            <a:avLst/>
          </a:prstGeom>
        </p:spPr>
      </p:pic>
      <p:sp>
        <p:nvSpPr>
          <p:cNvPr id="11" name="Google Shape;1148;p70">
            <a:extLst>
              <a:ext uri="{FF2B5EF4-FFF2-40B4-BE49-F238E27FC236}">
                <a16:creationId xmlns:a16="http://schemas.microsoft.com/office/drawing/2014/main" id="{0B17CD90-A6ED-B248-C582-C1B5030F97BA}"/>
              </a:ext>
            </a:extLst>
          </p:cNvPr>
          <p:cNvSpPr/>
          <p:nvPr/>
        </p:nvSpPr>
        <p:spPr>
          <a:xfrm>
            <a:off x="1353772" y="3182807"/>
            <a:ext cx="2614603" cy="2314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" name="Google Shape;1148;p70">
            <a:extLst>
              <a:ext uri="{FF2B5EF4-FFF2-40B4-BE49-F238E27FC236}">
                <a16:creationId xmlns:a16="http://schemas.microsoft.com/office/drawing/2014/main" id="{54BBC8DD-BE4B-041A-B7C0-674426AA6A01}"/>
              </a:ext>
            </a:extLst>
          </p:cNvPr>
          <p:cNvSpPr/>
          <p:nvPr/>
        </p:nvSpPr>
        <p:spPr>
          <a:xfrm>
            <a:off x="1499121" y="3476283"/>
            <a:ext cx="2469254" cy="2314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" name="Google Shape;1148;p70">
            <a:extLst>
              <a:ext uri="{FF2B5EF4-FFF2-40B4-BE49-F238E27FC236}">
                <a16:creationId xmlns:a16="http://schemas.microsoft.com/office/drawing/2014/main" id="{ECCE5EEF-CA3E-8DDD-E260-D8D67C3DC177}"/>
              </a:ext>
            </a:extLst>
          </p:cNvPr>
          <p:cNvSpPr/>
          <p:nvPr/>
        </p:nvSpPr>
        <p:spPr>
          <a:xfrm>
            <a:off x="1499121" y="4400949"/>
            <a:ext cx="2469254" cy="2314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4" name="Google Shape;1148;p70">
            <a:extLst>
              <a:ext uri="{FF2B5EF4-FFF2-40B4-BE49-F238E27FC236}">
                <a16:creationId xmlns:a16="http://schemas.microsoft.com/office/drawing/2014/main" id="{FAEA1A55-FBD2-58D2-6692-DB4D6277E809}"/>
              </a:ext>
            </a:extLst>
          </p:cNvPr>
          <p:cNvSpPr/>
          <p:nvPr/>
        </p:nvSpPr>
        <p:spPr>
          <a:xfrm>
            <a:off x="1499121" y="4100102"/>
            <a:ext cx="2469254" cy="2314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" name="Google Shape;1148;p70">
            <a:extLst>
              <a:ext uri="{FF2B5EF4-FFF2-40B4-BE49-F238E27FC236}">
                <a16:creationId xmlns:a16="http://schemas.microsoft.com/office/drawing/2014/main" id="{275D16C5-7087-959B-1249-74C56F07DAC5}"/>
              </a:ext>
            </a:extLst>
          </p:cNvPr>
          <p:cNvSpPr/>
          <p:nvPr/>
        </p:nvSpPr>
        <p:spPr>
          <a:xfrm>
            <a:off x="1499121" y="3791881"/>
            <a:ext cx="2469254" cy="2314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" name="Google Shape;425;p41">
            <a:extLst>
              <a:ext uri="{FF2B5EF4-FFF2-40B4-BE49-F238E27FC236}">
                <a16:creationId xmlns:a16="http://schemas.microsoft.com/office/drawing/2014/main" id="{99A024F8-931C-07A0-5651-722425D7F1B6}"/>
              </a:ext>
            </a:extLst>
          </p:cNvPr>
          <p:cNvSpPr txBox="1">
            <a:spLocks/>
          </p:cNvSpPr>
          <p:nvPr/>
        </p:nvSpPr>
        <p:spPr>
          <a:xfrm>
            <a:off x="1934661" y="3108881"/>
            <a:ext cx="2042598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r"/>
            <a:r>
              <a:rPr lang="en-MY" sz="1000" dirty="0"/>
              <a:t>KAWALAN KEHORMATAN </a:t>
            </a:r>
          </a:p>
        </p:txBody>
      </p:sp>
      <p:sp>
        <p:nvSpPr>
          <p:cNvPr id="20" name="Google Shape;414;p41">
            <a:extLst>
              <a:ext uri="{FF2B5EF4-FFF2-40B4-BE49-F238E27FC236}">
                <a16:creationId xmlns:a16="http://schemas.microsoft.com/office/drawing/2014/main" id="{58E21A06-9E68-A766-542D-A382C09F80E8}"/>
              </a:ext>
            </a:extLst>
          </p:cNvPr>
          <p:cNvSpPr/>
          <p:nvPr/>
        </p:nvSpPr>
        <p:spPr>
          <a:xfrm>
            <a:off x="204324" y="3092054"/>
            <a:ext cx="1912971" cy="1965679"/>
          </a:xfrm>
          <a:prstGeom prst="flowChartConnector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425;p41">
            <a:extLst>
              <a:ext uri="{FF2B5EF4-FFF2-40B4-BE49-F238E27FC236}">
                <a16:creationId xmlns:a16="http://schemas.microsoft.com/office/drawing/2014/main" id="{23D9B991-589E-7763-98D7-EEAF0C14CF20}"/>
              </a:ext>
            </a:extLst>
          </p:cNvPr>
          <p:cNvSpPr txBox="1">
            <a:spLocks/>
          </p:cNvSpPr>
          <p:nvPr/>
        </p:nvSpPr>
        <p:spPr>
          <a:xfrm>
            <a:off x="646636" y="3518904"/>
            <a:ext cx="1015642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" sz="1600" dirty="0"/>
              <a:t>JUMLAH </a:t>
            </a:r>
          </a:p>
        </p:txBody>
      </p:sp>
      <p:sp>
        <p:nvSpPr>
          <p:cNvPr id="22" name="Google Shape;425;p41">
            <a:extLst>
              <a:ext uri="{FF2B5EF4-FFF2-40B4-BE49-F238E27FC236}">
                <a16:creationId xmlns:a16="http://schemas.microsoft.com/office/drawing/2014/main" id="{EAFF314E-B6BC-DBA1-6D61-D856F495AC25}"/>
              </a:ext>
            </a:extLst>
          </p:cNvPr>
          <p:cNvSpPr txBox="1">
            <a:spLocks/>
          </p:cNvSpPr>
          <p:nvPr/>
        </p:nvSpPr>
        <p:spPr>
          <a:xfrm>
            <a:off x="319777" y="3760509"/>
            <a:ext cx="1696639" cy="80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" sz="5400" dirty="0"/>
              <a:t>264</a:t>
            </a:r>
            <a:r>
              <a:rPr lang="en" sz="6000" dirty="0"/>
              <a:t> </a:t>
            </a:r>
          </a:p>
        </p:txBody>
      </p:sp>
      <p:sp>
        <p:nvSpPr>
          <p:cNvPr id="23" name="Google Shape;425;p41">
            <a:extLst>
              <a:ext uri="{FF2B5EF4-FFF2-40B4-BE49-F238E27FC236}">
                <a16:creationId xmlns:a16="http://schemas.microsoft.com/office/drawing/2014/main" id="{3C5A1A58-3FD4-1C1E-5D24-8E12670681B7}"/>
              </a:ext>
            </a:extLst>
          </p:cNvPr>
          <p:cNvSpPr txBox="1">
            <a:spLocks/>
          </p:cNvSpPr>
          <p:nvPr/>
        </p:nvSpPr>
        <p:spPr>
          <a:xfrm>
            <a:off x="1602051" y="3422026"/>
            <a:ext cx="2367198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r"/>
            <a:r>
              <a:rPr lang="en-MY" sz="1000" dirty="0"/>
              <a:t>PASUKAN PANCARAGAM</a:t>
            </a:r>
          </a:p>
        </p:txBody>
      </p:sp>
      <p:sp>
        <p:nvSpPr>
          <p:cNvPr id="24" name="Google Shape;425;p41">
            <a:extLst>
              <a:ext uri="{FF2B5EF4-FFF2-40B4-BE49-F238E27FC236}">
                <a16:creationId xmlns:a16="http://schemas.microsoft.com/office/drawing/2014/main" id="{E6A87F4C-DF84-FF66-38CF-39F47CD4A951}"/>
              </a:ext>
            </a:extLst>
          </p:cNvPr>
          <p:cNvSpPr txBox="1">
            <a:spLocks/>
          </p:cNvSpPr>
          <p:nvPr/>
        </p:nvSpPr>
        <p:spPr>
          <a:xfrm>
            <a:off x="2078876" y="3721391"/>
            <a:ext cx="1898383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r"/>
            <a:r>
              <a:rPr lang="en-MY" sz="1000" dirty="0"/>
              <a:t>PERTUNJUKAN KEBOMBAAN</a:t>
            </a:r>
          </a:p>
        </p:txBody>
      </p:sp>
      <p:sp>
        <p:nvSpPr>
          <p:cNvPr id="25" name="Google Shape;425;p41">
            <a:extLst>
              <a:ext uri="{FF2B5EF4-FFF2-40B4-BE49-F238E27FC236}">
                <a16:creationId xmlns:a16="http://schemas.microsoft.com/office/drawing/2014/main" id="{5C495036-4605-F8A0-C682-234C5630151E}"/>
              </a:ext>
            </a:extLst>
          </p:cNvPr>
          <p:cNvSpPr txBox="1">
            <a:spLocks/>
          </p:cNvSpPr>
          <p:nvPr/>
        </p:nvSpPr>
        <p:spPr>
          <a:xfrm>
            <a:off x="1934661" y="4029685"/>
            <a:ext cx="2065785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r"/>
            <a:r>
              <a:rPr lang="en-MY" sz="1000" dirty="0"/>
              <a:t>JAWATANKUASA &amp; URUS SETIA</a:t>
            </a:r>
          </a:p>
        </p:txBody>
      </p:sp>
      <p:sp>
        <p:nvSpPr>
          <p:cNvPr id="26" name="Google Shape;425;p41">
            <a:extLst>
              <a:ext uri="{FF2B5EF4-FFF2-40B4-BE49-F238E27FC236}">
                <a16:creationId xmlns:a16="http://schemas.microsoft.com/office/drawing/2014/main" id="{6D34E2A9-F935-A464-4347-C10A208B00FA}"/>
              </a:ext>
            </a:extLst>
          </p:cNvPr>
          <p:cNvSpPr txBox="1">
            <a:spLocks/>
          </p:cNvSpPr>
          <p:nvPr/>
        </p:nvSpPr>
        <p:spPr>
          <a:xfrm>
            <a:off x="2784364" y="4352689"/>
            <a:ext cx="1208943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r"/>
            <a:r>
              <a:rPr lang="en-MY" sz="1000" dirty="0"/>
              <a:t>KESELAMATAN</a:t>
            </a:r>
          </a:p>
        </p:txBody>
      </p:sp>
      <p:sp>
        <p:nvSpPr>
          <p:cNvPr id="31" name="Google Shape;1148;p70">
            <a:extLst>
              <a:ext uri="{FF2B5EF4-FFF2-40B4-BE49-F238E27FC236}">
                <a16:creationId xmlns:a16="http://schemas.microsoft.com/office/drawing/2014/main" id="{FFAC48E8-BEF4-7123-FA9E-B4D5F022A951}"/>
              </a:ext>
            </a:extLst>
          </p:cNvPr>
          <p:cNvSpPr/>
          <p:nvPr/>
        </p:nvSpPr>
        <p:spPr>
          <a:xfrm>
            <a:off x="5240991" y="615267"/>
            <a:ext cx="2634645" cy="23146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" name="Google Shape;1148;p70">
            <a:extLst>
              <a:ext uri="{FF2B5EF4-FFF2-40B4-BE49-F238E27FC236}">
                <a16:creationId xmlns:a16="http://schemas.microsoft.com/office/drawing/2014/main" id="{8D37C3AE-18DF-01DC-BF16-9034148DBBF7}"/>
              </a:ext>
            </a:extLst>
          </p:cNvPr>
          <p:cNvSpPr/>
          <p:nvPr/>
        </p:nvSpPr>
        <p:spPr>
          <a:xfrm>
            <a:off x="5240992" y="923490"/>
            <a:ext cx="2634644" cy="23146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3" name="Google Shape;1148;p70">
            <a:extLst>
              <a:ext uri="{FF2B5EF4-FFF2-40B4-BE49-F238E27FC236}">
                <a16:creationId xmlns:a16="http://schemas.microsoft.com/office/drawing/2014/main" id="{0DF9B0E7-F7CD-BBF9-92CE-DC92AD727BA8}"/>
              </a:ext>
            </a:extLst>
          </p:cNvPr>
          <p:cNvSpPr/>
          <p:nvPr/>
        </p:nvSpPr>
        <p:spPr>
          <a:xfrm>
            <a:off x="5240991" y="1840780"/>
            <a:ext cx="2634641" cy="23146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4" name="Google Shape;1148;p70">
            <a:extLst>
              <a:ext uri="{FF2B5EF4-FFF2-40B4-BE49-F238E27FC236}">
                <a16:creationId xmlns:a16="http://schemas.microsoft.com/office/drawing/2014/main" id="{54695C7A-99EE-2940-4B96-7130F45BE97E}"/>
              </a:ext>
            </a:extLst>
          </p:cNvPr>
          <p:cNvSpPr/>
          <p:nvPr/>
        </p:nvSpPr>
        <p:spPr>
          <a:xfrm>
            <a:off x="5240992" y="1539928"/>
            <a:ext cx="2634642" cy="23146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5" name="Google Shape;1148;p70">
            <a:extLst>
              <a:ext uri="{FF2B5EF4-FFF2-40B4-BE49-F238E27FC236}">
                <a16:creationId xmlns:a16="http://schemas.microsoft.com/office/drawing/2014/main" id="{74977310-F749-8B50-C96A-7DDAF939E8C1}"/>
              </a:ext>
            </a:extLst>
          </p:cNvPr>
          <p:cNvSpPr/>
          <p:nvPr/>
        </p:nvSpPr>
        <p:spPr>
          <a:xfrm>
            <a:off x="5240991" y="1231712"/>
            <a:ext cx="2634643" cy="23146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6" name="Google Shape;425;p41">
            <a:extLst>
              <a:ext uri="{FF2B5EF4-FFF2-40B4-BE49-F238E27FC236}">
                <a16:creationId xmlns:a16="http://schemas.microsoft.com/office/drawing/2014/main" id="{9A0167C4-A233-B782-4EC3-066ABA9910D8}"/>
              </a:ext>
            </a:extLst>
          </p:cNvPr>
          <p:cNvSpPr txBox="1">
            <a:spLocks/>
          </p:cNvSpPr>
          <p:nvPr/>
        </p:nvSpPr>
        <p:spPr>
          <a:xfrm>
            <a:off x="5194103" y="544223"/>
            <a:ext cx="2634645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r"/>
            <a:r>
              <a:rPr lang="en-MY" sz="1000" dirty="0"/>
              <a:t>KETUA JABATAN PERSEKUTUAN/ NEGERI</a:t>
            </a:r>
          </a:p>
        </p:txBody>
      </p:sp>
      <p:sp>
        <p:nvSpPr>
          <p:cNvPr id="42" name="Google Shape;425;p41">
            <a:extLst>
              <a:ext uri="{FF2B5EF4-FFF2-40B4-BE49-F238E27FC236}">
                <a16:creationId xmlns:a16="http://schemas.microsoft.com/office/drawing/2014/main" id="{7422CAD2-983B-7854-69F6-F65ED86E873E}"/>
              </a:ext>
            </a:extLst>
          </p:cNvPr>
          <p:cNvSpPr txBox="1">
            <a:spLocks/>
          </p:cNvSpPr>
          <p:nvPr/>
        </p:nvSpPr>
        <p:spPr>
          <a:xfrm>
            <a:off x="5908706" y="845849"/>
            <a:ext cx="1920042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r"/>
            <a:r>
              <a:rPr lang="en-MY" sz="1000" dirty="0"/>
              <a:t>PEGAWAI KANAN JBPM</a:t>
            </a:r>
          </a:p>
        </p:txBody>
      </p:sp>
      <p:sp>
        <p:nvSpPr>
          <p:cNvPr id="44" name="Google Shape;425;p41">
            <a:extLst>
              <a:ext uri="{FF2B5EF4-FFF2-40B4-BE49-F238E27FC236}">
                <a16:creationId xmlns:a16="http://schemas.microsoft.com/office/drawing/2014/main" id="{39A4EF73-777A-D986-7571-0BDA9CE9DE24}"/>
              </a:ext>
            </a:extLst>
          </p:cNvPr>
          <p:cNvSpPr txBox="1">
            <a:spLocks/>
          </p:cNvSpPr>
          <p:nvPr/>
        </p:nvSpPr>
        <p:spPr>
          <a:xfrm>
            <a:off x="5461550" y="1504233"/>
            <a:ext cx="2367198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r"/>
            <a:r>
              <a:rPr lang="en-MY" sz="1000" dirty="0"/>
              <a:t>PENGAMAL MEDIA </a:t>
            </a:r>
          </a:p>
        </p:txBody>
      </p:sp>
      <p:sp>
        <p:nvSpPr>
          <p:cNvPr id="45" name="Google Shape;425;p41">
            <a:extLst>
              <a:ext uri="{FF2B5EF4-FFF2-40B4-BE49-F238E27FC236}">
                <a16:creationId xmlns:a16="http://schemas.microsoft.com/office/drawing/2014/main" id="{7EEC7171-4A49-9F71-1C47-9BC4CD93872B}"/>
              </a:ext>
            </a:extLst>
          </p:cNvPr>
          <p:cNvSpPr txBox="1">
            <a:spLocks/>
          </p:cNvSpPr>
          <p:nvPr/>
        </p:nvSpPr>
        <p:spPr>
          <a:xfrm>
            <a:off x="5461550" y="1769108"/>
            <a:ext cx="2367198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r"/>
            <a:r>
              <a:rPr lang="en-MY" sz="1000" dirty="0"/>
              <a:t>PESARA BOMBA </a:t>
            </a:r>
          </a:p>
        </p:txBody>
      </p:sp>
      <p:sp>
        <p:nvSpPr>
          <p:cNvPr id="50" name="Google Shape;425;p41">
            <a:extLst>
              <a:ext uri="{FF2B5EF4-FFF2-40B4-BE49-F238E27FC236}">
                <a16:creationId xmlns:a16="http://schemas.microsoft.com/office/drawing/2014/main" id="{3C19C9F7-72A1-E7D5-5422-4E9D10F7424E}"/>
              </a:ext>
            </a:extLst>
          </p:cNvPr>
          <p:cNvSpPr txBox="1">
            <a:spLocks/>
          </p:cNvSpPr>
          <p:nvPr/>
        </p:nvSpPr>
        <p:spPr>
          <a:xfrm>
            <a:off x="5582260" y="1154805"/>
            <a:ext cx="2246488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r"/>
            <a:r>
              <a:rPr lang="en-MY" sz="1000" dirty="0"/>
              <a:t>BOMBA KOMUNITI/PBS/ ERT DLL.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5F587B1-1D22-14C4-122F-63CC1D91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2785" y="-24159"/>
            <a:ext cx="3077373" cy="685801"/>
          </a:xfrm>
          <a:prstGeom prst="rect">
            <a:avLst/>
          </a:prstGeom>
        </p:spPr>
      </p:pic>
      <p:sp>
        <p:nvSpPr>
          <p:cNvPr id="53" name="Google Shape;425;p41">
            <a:extLst>
              <a:ext uri="{FF2B5EF4-FFF2-40B4-BE49-F238E27FC236}">
                <a16:creationId xmlns:a16="http://schemas.microsoft.com/office/drawing/2014/main" id="{71BDBA19-5C74-682A-E4C0-C8E0C6D1CCFE}"/>
              </a:ext>
            </a:extLst>
          </p:cNvPr>
          <p:cNvSpPr txBox="1">
            <a:spLocks/>
          </p:cNvSpPr>
          <p:nvPr/>
        </p:nvSpPr>
        <p:spPr>
          <a:xfrm>
            <a:off x="1476822" y="4622488"/>
            <a:ext cx="2510362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r"/>
            <a:r>
              <a:rPr lang="en-MY" sz="1000" dirty="0"/>
              <a:t>PROTOKOL / DOKUMENTASI</a:t>
            </a:r>
          </a:p>
        </p:txBody>
      </p:sp>
      <p:sp>
        <p:nvSpPr>
          <p:cNvPr id="56" name="Google Shape;425;p41">
            <a:extLst>
              <a:ext uri="{FF2B5EF4-FFF2-40B4-BE49-F238E27FC236}">
                <a16:creationId xmlns:a16="http://schemas.microsoft.com/office/drawing/2014/main" id="{815AA554-25A6-6969-7369-1E3BF9FF43DB}"/>
              </a:ext>
            </a:extLst>
          </p:cNvPr>
          <p:cNvSpPr txBox="1">
            <a:spLocks/>
          </p:cNvSpPr>
          <p:nvPr/>
        </p:nvSpPr>
        <p:spPr>
          <a:xfrm>
            <a:off x="5854970" y="2067049"/>
            <a:ext cx="1973778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r"/>
            <a:r>
              <a:rPr lang="en-MY" sz="1000" dirty="0"/>
              <a:t>KESATUAN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8EC6E69-1C19-3921-F434-E329A9CC1DFF}"/>
              </a:ext>
            </a:extLst>
          </p:cNvPr>
          <p:cNvSpPr txBox="1"/>
          <p:nvPr/>
        </p:nvSpPr>
        <p:spPr>
          <a:xfrm>
            <a:off x="3893049" y="3135166"/>
            <a:ext cx="545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1400" dirty="0">
                <a:solidFill>
                  <a:schemeClr val="bg2"/>
                </a:solidFill>
              </a:rPr>
              <a:t>105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258A5C-1285-4B05-1DE2-FC394C21E61F}"/>
              </a:ext>
            </a:extLst>
          </p:cNvPr>
          <p:cNvSpPr txBox="1"/>
          <p:nvPr/>
        </p:nvSpPr>
        <p:spPr>
          <a:xfrm>
            <a:off x="3893049" y="3455823"/>
            <a:ext cx="545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1400" dirty="0">
                <a:solidFill>
                  <a:schemeClr val="bg2"/>
                </a:solidFill>
              </a:rPr>
              <a:t>35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05DF181-670B-69C8-A133-7CB0930AC84F}"/>
              </a:ext>
            </a:extLst>
          </p:cNvPr>
          <p:cNvSpPr txBox="1"/>
          <p:nvPr/>
        </p:nvSpPr>
        <p:spPr>
          <a:xfrm>
            <a:off x="3893049" y="3757635"/>
            <a:ext cx="545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1400" dirty="0">
                <a:solidFill>
                  <a:schemeClr val="bg2"/>
                </a:solidFill>
              </a:rPr>
              <a:t>44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EAABF8B-A75F-3C8A-4887-6F5AC376380F}"/>
              </a:ext>
            </a:extLst>
          </p:cNvPr>
          <p:cNvSpPr txBox="1"/>
          <p:nvPr/>
        </p:nvSpPr>
        <p:spPr>
          <a:xfrm>
            <a:off x="3883137" y="4077317"/>
            <a:ext cx="545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1400" dirty="0">
                <a:solidFill>
                  <a:schemeClr val="bg2"/>
                </a:solidFill>
              </a:rPr>
              <a:t>50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69CB7BA-B2E0-E6D0-2BF0-4234A4142D4B}"/>
              </a:ext>
            </a:extLst>
          </p:cNvPr>
          <p:cNvSpPr txBox="1"/>
          <p:nvPr/>
        </p:nvSpPr>
        <p:spPr>
          <a:xfrm>
            <a:off x="3890276" y="4370086"/>
            <a:ext cx="545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1400" dirty="0">
                <a:solidFill>
                  <a:schemeClr val="bg2"/>
                </a:solidFill>
              </a:rPr>
              <a:t>10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8A216C30-B5A8-4B90-1D78-B716F04FFD77}"/>
              </a:ext>
            </a:extLst>
          </p:cNvPr>
          <p:cNvSpPr txBox="1"/>
          <p:nvPr/>
        </p:nvSpPr>
        <p:spPr>
          <a:xfrm>
            <a:off x="3876394" y="4653748"/>
            <a:ext cx="545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1400" dirty="0">
                <a:solidFill>
                  <a:schemeClr val="bg2"/>
                </a:solidFill>
              </a:rPr>
              <a:t>20</a:t>
            </a:r>
          </a:p>
        </p:txBody>
      </p:sp>
      <p:sp>
        <p:nvSpPr>
          <p:cNvPr id="325" name="Google Shape;1148;p70">
            <a:extLst>
              <a:ext uri="{FF2B5EF4-FFF2-40B4-BE49-F238E27FC236}">
                <a16:creationId xmlns:a16="http://schemas.microsoft.com/office/drawing/2014/main" id="{8B2B2AE2-32DE-9D0F-6A03-32B2E0487631}"/>
              </a:ext>
            </a:extLst>
          </p:cNvPr>
          <p:cNvSpPr/>
          <p:nvPr/>
        </p:nvSpPr>
        <p:spPr>
          <a:xfrm>
            <a:off x="1574995" y="2139936"/>
            <a:ext cx="2634640" cy="23146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6" name="Google Shape;1148;p70">
            <a:extLst>
              <a:ext uri="{FF2B5EF4-FFF2-40B4-BE49-F238E27FC236}">
                <a16:creationId xmlns:a16="http://schemas.microsoft.com/office/drawing/2014/main" id="{C70BEC7F-1077-B3EC-6457-A11D982A7B2A}"/>
              </a:ext>
            </a:extLst>
          </p:cNvPr>
          <p:cNvSpPr/>
          <p:nvPr/>
        </p:nvSpPr>
        <p:spPr>
          <a:xfrm>
            <a:off x="1577635" y="617110"/>
            <a:ext cx="2634645" cy="23146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7" name="Google Shape;1148;p70">
            <a:extLst>
              <a:ext uri="{FF2B5EF4-FFF2-40B4-BE49-F238E27FC236}">
                <a16:creationId xmlns:a16="http://schemas.microsoft.com/office/drawing/2014/main" id="{F04773F0-A1AE-F0EA-BD65-A858A37B0D7E}"/>
              </a:ext>
            </a:extLst>
          </p:cNvPr>
          <p:cNvSpPr/>
          <p:nvPr/>
        </p:nvSpPr>
        <p:spPr>
          <a:xfrm>
            <a:off x="1577636" y="925333"/>
            <a:ext cx="2634644" cy="23146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8" name="Google Shape;1148;p70">
            <a:extLst>
              <a:ext uri="{FF2B5EF4-FFF2-40B4-BE49-F238E27FC236}">
                <a16:creationId xmlns:a16="http://schemas.microsoft.com/office/drawing/2014/main" id="{342C2E32-B398-CD7C-161E-3F21CB731A98}"/>
              </a:ext>
            </a:extLst>
          </p:cNvPr>
          <p:cNvSpPr/>
          <p:nvPr/>
        </p:nvSpPr>
        <p:spPr>
          <a:xfrm>
            <a:off x="1577635" y="1842623"/>
            <a:ext cx="2634641" cy="23146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9" name="Google Shape;1148;p70">
            <a:extLst>
              <a:ext uri="{FF2B5EF4-FFF2-40B4-BE49-F238E27FC236}">
                <a16:creationId xmlns:a16="http://schemas.microsoft.com/office/drawing/2014/main" id="{F57A0B80-D877-3073-96AE-5996F4EE98AE}"/>
              </a:ext>
            </a:extLst>
          </p:cNvPr>
          <p:cNvSpPr/>
          <p:nvPr/>
        </p:nvSpPr>
        <p:spPr>
          <a:xfrm>
            <a:off x="1577636" y="1541771"/>
            <a:ext cx="2634642" cy="23146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30" name="Google Shape;1148;p70">
            <a:extLst>
              <a:ext uri="{FF2B5EF4-FFF2-40B4-BE49-F238E27FC236}">
                <a16:creationId xmlns:a16="http://schemas.microsoft.com/office/drawing/2014/main" id="{AEF06EB0-3214-AF80-B54D-D1D6C2CD984F}"/>
              </a:ext>
            </a:extLst>
          </p:cNvPr>
          <p:cNvSpPr/>
          <p:nvPr/>
        </p:nvSpPr>
        <p:spPr>
          <a:xfrm>
            <a:off x="1577635" y="1233555"/>
            <a:ext cx="2634643" cy="23146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31" name="Google Shape;425;p41">
            <a:extLst>
              <a:ext uri="{FF2B5EF4-FFF2-40B4-BE49-F238E27FC236}">
                <a16:creationId xmlns:a16="http://schemas.microsoft.com/office/drawing/2014/main" id="{07F53823-79E8-A741-9FA9-9923D6D7E22E}"/>
              </a:ext>
            </a:extLst>
          </p:cNvPr>
          <p:cNvSpPr txBox="1">
            <a:spLocks/>
          </p:cNvSpPr>
          <p:nvPr/>
        </p:nvSpPr>
        <p:spPr>
          <a:xfrm>
            <a:off x="1612386" y="546066"/>
            <a:ext cx="2959613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r>
              <a:rPr lang="en-MY" sz="1000" dirty="0"/>
              <a:t>YB MENTERI / YB TIMBALAN MENTERI </a:t>
            </a:r>
          </a:p>
        </p:txBody>
      </p:sp>
      <p:sp>
        <p:nvSpPr>
          <p:cNvPr id="332" name="Google Shape;425;p41">
            <a:extLst>
              <a:ext uri="{FF2B5EF4-FFF2-40B4-BE49-F238E27FC236}">
                <a16:creationId xmlns:a16="http://schemas.microsoft.com/office/drawing/2014/main" id="{03D94F68-B060-5E69-A3A0-CB565371CC2D}"/>
              </a:ext>
            </a:extLst>
          </p:cNvPr>
          <p:cNvSpPr txBox="1">
            <a:spLocks/>
          </p:cNvSpPr>
          <p:nvPr/>
        </p:nvSpPr>
        <p:spPr>
          <a:xfrm>
            <a:off x="1612387" y="861255"/>
            <a:ext cx="1920042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r>
              <a:rPr lang="en-MY" sz="1000" dirty="0"/>
              <a:t>YBHG. KSU, TKSU (3)</a:t>
            </a:r>
          </a:p>
        </p:txBody>
      </p:sp>
      <p:sp>
        <p:nvSpPr>
          <p:cNvPr id="333" name="Google Shape;425;p41">
            <a:extLst>
              <a:ext uri="{FF2B5EF4-FFF2-40B4-BE49-F238E27FC236}">
                <a16:creationId xmlns:a16="http://schemas.microsoft.com/office/drawing/2014/main" id="{2EDC5644-9A4A-8B2D-4B5D-FF4A02CB241D}"/>
              </a:ext>
            </a:extLst>
          </p:cNvPr>
          <p:cNvSpPr txBox="1">
            <a:spLocks/>
          </p:cNvSpPr>
          <p:nvPr/>
        </p:nvSpPr>
        <p:spPr>
          <a:xfrm>
            <a:off x="1610061" y="1770951"/>
            <a:ext cx="2367198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r>
              <a:rPr lang="en-MY" sz="1000" dirty="0"/>
              <a:t>PBN, KOMANDAN DAN KOMANDER</a:t>
            </a:r>
          </a:p>
        </p:txBody>
      </p:sp>
      <p:sp>
        <p:nvSpPr>
          <p:cNvPr id="334" name="Google Shape;425;p41">
            <a:extLst>
              <a:ext uri="{FF2B5EF4-FFF2-40B4-BE49-F238E27FC236}">
                <a16:creationId xmlns:a16="http://schemas.microsoft.com/office/drawing/2014/main" id="{EDC7CE03-9251-7CF7-41BE-0A3BE4529030}"/>
              </a:ext>
            </a:extLst>
          </p:cNvPr>
          <p:cNvSpPr txBox="1">
            <a:spLocks/>
          </p:cNvSpPr>
          <p:nvPr/>
        </p:nvSpPr>
        <p:spPr>
          <a:xfrm>
            <a:off x="1612387" y="1156800"/>
            <a:ext cx="2246488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r>
              <a:rPr lang="en-MY" sz="1000" dirty="0"/>
              <a:t>YAS KP, TKP (O), TKP (P)</a:t>
            </a:r>
          </a:p>
        </p:txBody>
      </p:sp>
      <p:sp>
        <p:nvSpPr>
          <p:cNvPr id="335" name="Google Shape;425;p41">
            <a:extLst>
              <a:ext uri="{FF2B5EF4-FFF2-40B4-BE49-F238E27FC236}">
                <a16:creationId xmlns:a16="http://schemas.microsoft.com/office/drawing/2014/main" id="{AF515884-07BC-BCFC-C6A5-917A8DC27517}"/>
              </a:ext>
            </a:extLst>
          </p:cNvPr>
          <p:cNvSpPr txBox="1">
            <a:spLocks/>
          </p:cNvSpPr>
          <p:nvPr/>
        </p:nvSpPr>
        <p:spPr>
          <a:xfrm>
            <a:off x="1610060" y="2068892"/>
            <a:ext cx="2483441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r>
              <a:rPr lang="en-MY" sz="1000" dirty="0"/>
              <a:t>YAB MENTERI BESAR/ EXCO/ ADUN</a:t>
            </a:r>
          </a:p>
        </p:txBody>
      </p:sp>
      <p:sp>
        <p:nvSpPr>
          <p:cNvPr id="39" name="Google Shape;414;p41">
            <a:extLst>
              <a:ext uri="{FF2B5EF4-FFF2-40B4-BE49-F238E27FC236}">
                <a16:creationId xmlns:a16="http://schemas.microsoft.com/office/drawing/2014/main" id="{F13AA7B8-B62B-CA56-D0A1-CB84E07121A1}"/>
              </a:ext>
            </a:extLst>
          </p:cNvPr>
          <p:cNvSpPr/>
          <p:nvPr/>
        </p:nvSpPr>
        <p:spPr>
          <a:xfrm>
            <a:off x="3805594" y="537537"/>
            <a:ext cx="1916451" cy="19201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25;p41">
            <a:extLst>
              <a:ext uri="{FF2B5EF4-FFF2-40B4-BE49-F238E27FC236}">
                <a16:creationId xmlns:a16="http://schemas.microsoft.com/office/drawing/2014/main" id="{1F16E681-C325-E1E6-3F60-790E3CAD0272}"/>
              </a:ext>
            </a:extLst>
          </p:cNvPr>
          <p:cNvSpPr txBox="1">
            <a:spLocks/>
          </p:cNvSpPr>
          <p:nvPr/>
        </p:nvSpPr>
        <p:spPr>
          <a:xfrm>
            <a:off x="4268969" y="947862"/>
            <a:ext cx="1015642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" sz="1600" dirty="0"/>
              <a:t>JUMLAH </a:t>
            </a:r>
          </a:p>
        </p:txBody>
      </p:sp>
      <p:sp>
        <p:nvSpPr>
          <p:cNvPr id="41" name="Google Shape;425;p41">
            <a:extLst>
              <a:ext uri="{FF2B5EF4-FFF2-40B4-BE49-F238E27FC236}">
                <a16:creationId xmlns:a16="http://schemas.microsoft.com/office/drawing/2014/main" id="{8C015F69-CEB7-4718-0DEF-6444B5EFFC31}"/>
              </a:ext>
            </a:extLst>
          </p:cNvPr>
          <p:cNvSpPr txBox="1">
            <a:spLocks/>
          </p:cNvSpPr>
          <p:nvPr/>
        </p:nvSpPr>
        <p:spPr>
          <a:xfrm>
            <a:off x="3934700" y="1145221"/>
            <a:ext cx="1684179" cy="80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" sz="6000" dirty="0"/>
              <a:t>276 </a:t>
            </a:r>
          </a:p>
        </p:txBody>
      </p:sp>
      <p:sp>
        <p:nvSpPr>
          <p:cNvPr id="336" name="Google Shape;425;p41">
            <a:extLst>
              <a:ext uri="{FF2B5EF4-FFF2-40B4-BE49-F238E27FC236}">
                <a16:creationId xmlns:a16="http://schemas.microsoft.com/office/drawing/2014/main" id="{51A3887A-1A86-C358-413A-466B32489532}"/>
              </a:ext>
            </a:extLst>
          </p:cNvPr>
          <p:cNvSpPr txBox="1">
            <a:spLocks/>
          </p:cNvSpPr>
          <p:nvPr/>
        </p:nvSpPr>
        <p:spPr>
          <a:xfrm>
            <a:off x="1612387" y="1478986"/>
            <a:ext cx="2246488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r>
              <a:rPr lang="en-MY" sz="1000" dirty="0"/>
              <a:t>PENGARAH BAHAGIAN</a:t>
            </a: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45644BDA-8515-56ED-5ACD-2DA405B425AA}"/>
              </a:ext>
            </a:extLst>
          </p:cNvPr>
          <p:cNvSpPr txBox="1"/>
          <p:nvPr/>
        </p:nvSpPr>
        <p:spPr>
          <a:xfrm>
            <a:off x="1092454" y="612384"/>
            <a:ext cx="545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2</a:t>
            </a:r>
            <a:endParaRPr lang="en-MY" sz="1400" dirty="0">
              <a:solidFill>
                <a:schemeClr val="bg1"/>
              </a:solidFill>
            </a:endParaRP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8B76FD7C-7FEA-38ED-3426-C013B55F19DC}"/>
              </a:ext>
            </a:extLst>
          </p:cNvPr>
          <p:cNvSpPr txBox="1"/>
          <p:nvPr/>
        </p:nvSpPr>
        <p:spPr>
          <a:xfrm>
            <a:off x="1092454" y="933041"/>
            <a:ext cx="545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1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37B7C202-39C5-9CA0-D7DA-06E87CAC987D}"/>
              </a:ext>
            </a:extLst>
          </p:cNvPr>
          <p:cNvSpPr txBox="1"/>
          <p:nvPr/>
        </p:nvSpPr>
        <p:spPr>
          <a:xfrm>
            <a:off x="1092454" y="1234853"/>
            <a:ext cx="545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1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40" name="TextBox 339">
            <a:extLst>
              <a:ext uri="{FF2B5EF4-FFF2-40B4-BE49-F238E27FC236}">
                <a16:creationId xmlns:a16="http://schemas.microsoft.com/office/drawing/2014/main" id="{0039ECE3-083F-EED9-4242-B400A10685EE}"/>
              </a:ext>
            </a:extLst>
          </p:cNvPr>
          <p:cNvSpPr txBox="1"/>
          <p:nvPr/>
        </p:nvSpPr>
        <p:spPr>
          <a:xfrm>
            <a:off x="1082542" y="1554535"/>
            <a:ext cx="545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14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41" name="TextBox 340">
            <a:extLst>
              <a:ext uri="{FF2B5EF4-FFF2-40B4-BE49-F238E27FC236}">
                <a16:creationId xmlns:a16="http://schemas.microsoft.com/office/drawing/2014/main" id="{380E1BB1-1EC4-997C-01F0-05E95DE109D1}"/>
              </a:ext>
            </a:extLst>
          </p:cNvPr>
          <p:cNvSpPr txBox="1"/>
          <p:nvPr/>
        </p:nvSpPr>
        <p:spPr>
          <a:xfrm>
            <a:off x="1089681" y="1817808"/>
            <a:ext cx="545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14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C08E309E-1981-6263-A406-804D2CC41DD9}"/>
              </a:ext>
            </a:extLst>
          </p:cNvPr>
          <p:cNvSpPr txBox="1"/>
          <p:nvPr/>
        </p:nvSpPr>
        <p:spPr>
          <a:xfrm>
            <a:off x="1075799" y="2130966"/>
            <a:ext cx="545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</a:t>
            </a:r>
            <a:r>
              <a:rPr lang="en-MY" dirty="0">
                <a:solidFill>
                  <a:schemeClr val="bg1"/>
                </a:solidFill>
              </a:rPr>
              <a:t>0</a:t>
            </a:r>
            <a:endParaRPr lang="en-MY" sz="1400" dirty="0">
              <a:solidFill>
                <a:schemeClr val="bg1"/>
              </a:solidFill>
            </a:endParaRPr>
          </a:p>
        </p:txBody>
      </p:sp>
      <p:sp>
        <p:nvSpPr>
          <p:cNvPr id="343" name="TextBox 342">
            <a:extLst>
              <a:ext uri="{FF2B5EF4-FFF2-40B4-BE49-F238E27FC236}">
                <a16:creationId xmlns:a16="http://schemas.microsoft.com/office/drawing/2014/main" id="{CBECA96E-6DBC-F947-4707-10DDDFC239CB}"/>
              </a:ext>
            </a:extLst>
          </p:cNvPr>
          <p:cNvSpPr txBox="1"/>
          <p:nvPr/>
        </p:nvSpPr>
        <p:spPr>
          <a:xfrm>
            <a:off x="7786942" y="553478"/>
            <a:ext cx="545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dirty="0">
                <a:solidFill>
                  <a:schemeClr val="bg1"/>
                </a:solidFill>
              </a:rPr>
              <a:t>5</a:t>
            </a:r>
            <a:r>
              <a:rPr lang="en-MY" sz="14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9CACC260-7AD3-80C5-A13C-5135008ED5F8}"/>
              </a:ext>
            </a:extLst>
          </p:cNvPr>
          <p:cNvSpPr txBox="1"/>
          <p:nvPr/>
        </p:nvSpPr>
        <p:spPr>
          <a:xfrm>
            <a:off x="7786942" y="874135"/>
            <a:ext cx="545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1400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88B79694-D07A-153B-F48F-A01578C30B68}"/>
              </a:ext>
            </a:extLst>
          </p:cNvPr>
          <p:cNvSpPr txBox="1"/>
          <p:nvPr/>
        </p:nvSpPr>
        <p:spPr>
          <a:xfrm>
            <a:off x="7786942" y="1175947"/>
            <a:ext cx="545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100</a:t>
            </a:r>
            <a:endParaRPr lang="en-MY" sz="1400" dirty="0">
              <a:solidFill>
                <a:schemeClr val="bg1"/>
              </a:solidFill>
            </a:endParaRP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008BE9A0-DEA5-0F2F-7681-9DAC22EC9D6A}"/>
              </a:ext>
            </a:extLst>
          </p:cNvPr>
          <p:cNvSpPr txBox="1"/>
          <p:nvPr/>
        </p:nvSpPr>
        <p:spPr>
          <a:xfrm>
            <a:off x="7777030" y="1495629"/>
            <a:ext cx="545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20</a:t>
            </a:r>
            <a:endParaRPr lang="en-MY" sz="1400" dirty="0">
              <a:solidFill>
                <a:schemeClr val="bg1"/>
              </a:solidFill>
            </a:endParaRP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205FBD97-3E24-C06C-8E23-CB1D2F3D1AE0}"/>
              </a:ext>
            </a:extLst>
          </p:cNvPr>
          <p:cNvSpPr txBox="1"/>
          <p:nvPr/>
        </p:nvSpPr>
        <p:spPr>
          <a:xfrm>
            <a:off x="7784169" y="1788398"/>
            <a:ext cx="545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1400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C0FD56FE-C233-49C1-760C-BC6C18209AB9}"/>
              </a:ext>
            </a:extLst>
          </p:cNvPr>
          <p:cNvSpPr txBox="1"/>
          <p:nvPr/>
        </p:nvSpPr>
        <p:spPr>
          <a:xfrm>
            <a:off x="7770287" y="2108930"/>
            <a:ext cx="545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14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0B1BDF37-AE31-C782-B06A-28DEE57768B6}"/>
              </a:ext>
            </a:extLst>
          </p:cNvPr>
          <p:cNvSpPr txBox="1"/>
          <p:nvPr/>
        </p:nvSpPr>
        <p:spPr>
          <a:xfrm>
            <a:off x="603376" y="73075"/>
            <a:ext cx="7937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ko-KR" sz="2800" dirty="0">
                <a:solidFill>
                  <a:schemeClr val="bg1"/>
                </a:solidFill>
                <a:latin typeface="Aharoni" pitchFamily="2" charset="-79"/>
                <a:ea typeface="Arial Unicode MS"/>
                <a:cs typeface="Aharoni" pitchFamily="2" charset="-79"/>
              </a:rPr>
              <a:t>SENARAI JEMPUTAN </a:t>
            </a: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2451052B-0127-21C5-BBF0-78A849680EEC}"/>
              </a:ext>
            </a:extLst>
          </p:cNvPr>
          <p:cNvSpPr txBox="1"/>
          <p:nvPr/>
        </p:nvSpPr>
        <p:spPr>
          <a:xfrm>
            <a:off x="122226" y="2570101"/>
            <a:ext cx="40783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ko-KR" sz="2800" dirty="0">
                <a:solidFill>
                  <a:schemeClr val="bg1"/>
                </a:solidFill>
                <a:latin typeface="Aharoni" pitchFamily="2" charset="-79"/>
                <a:ea typeface="Arial Unicode MS"/>
                <a:cs typeface="Aharoni" pitchFamily="2" charset="-79"/>
              </a:rPr>
              <a:t>SENARAI PETUGAS 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E467DB6F-6A5E-055E-E3C7-B125DF5F7250}"/>
              </a:ext>
            </a:extLst>
          </p:cNvPr>
          <p:cNvSpPr txBox="1"/>
          <p:nvPr/>
        </p:nvSpPr>
        <p:spPr>
          <a:xfrm>
            <a:off x="4705533" y="2629865"/>
            <a:ext cx="4234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ko-KR" sz="2800" dirty="0">
                <a:solidFill>
                  <a:schemeClr val="bg2"/>
                </a:solidFill>
                <a:latin typeface="Aharoni" pitchFamily="2" charset="-79"/>
                <a:ea typeface="Arial Unicode MS"/>
                <a:cs typeface="Aharoni" pitchFamily="2" charset="-79"/>
              </a:rPr>
              <a:t>JUMLAH KESELURUHAN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25792D8A-5113-019D-0A0A-03F72523C160}"/>
              </a:ext>
            </a:extLst>
          </p:cNvPr>
          <p:cNvSpPr txBox="1"/>
          <p:nvPr/>
        </p:nvSpPr>
        <p:spPr>
          <a:xfrm>
            <a:off x="5808103" y="2917536"/>
            <a:ext cx="23025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</a:rPr>
              <a:t>540</a:t>
            </a:r>
            <a:endParaRPr lang="en-MY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17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313">
          <a:extLst>
            <a:ext uri="{FF2B5EF4-FFF2-40B4-BE49-F238E27FC236}">
              <a16:creationId xmlns:a16="http://schemas.microsoft.com/office/drawing/2014/main" id="{0B14EB4C-19F3-1293-5092-49CD30AAB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8339C1-AFD4-2C4C-C222-030ED7031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181" y="4479821"/>
            <a:ext cx="3077373" cy="685801"/>
          </a:xfrm>
          <a:prstGeom prst="rect">
            <a:avLst/>
          </a:prstGeom>
        </p:spPr>
      </p:pic>
      <p:sp>
        <p:nvSpPr>
          <p:cNvPr id="22" name="Google Shape;425;p41">
            <a:extLst>
              <a:ext uri="{FF2B5EF4-FFF2-40B4-BE49-F238E27FC236}">
                <a16:creationId xmlns:a16="http://schemas.microsoft.com/office/drawing/2014/main" id="{D4CB5FF3-8F67-1C1E-0B47-4329DDFDB5D6}"/>
              </a:ext>
            </a:extLst>
          </p:cNvPr>
          <p:cNvSpPr txBox="1">
            <a:spLocks/>
          </p:cNvSpPr>
          <p:nvPr/>
        </p:nvSpPr>
        <p:spPr>
          <a:xfrm>
            <a:off x="319777" y="4129210"/>
            <a:ext cx="1696639" cy="80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" sz="900" dirty="0"/>
              <a:t>255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F3D4A1E-AD3A-7B55-1BB4-F0F93A5DF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5790" y="-24159"/>
            <a:ext cx="3077373" cy="685801"/>
          </a:xfrm>
          <a:prstGeom prst="rect">
            <a:avLst/>
          </a:prstGeom>
        </p:spPr>
      </p:pic>
      <p:sp>
        <p:nvSpPr>
          <p:cNvPr id="326" name="Google Shape;1148;p70">
            <a:extLst>
              <a:ext uri="{FF2B5EF4-FFF2-40B4-BE49-F238E27FC236}">
                <a16:creationId xmlns:a16="http://schemas.microsoft.com/office/drawing/2014/main" id="{94791C70-BB7E-569E-3915-1F04B18485F8}"/>
              </a:ext>
            </a:extLst>
          </p:cNvPr>
          <p:cNvSpPr/>
          <p:nvPr/>
        </p:nvSpPr>
        <p:spPr>
          <a:xfrm>
            <a:off x="3242703" y="899267"/>
            <a:ext cx="2634645" cy="23146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7" name="Google Shape;1148;p70">
            <a:extLst>
              <a:ext uri="{FF2B5EF4-FFF2-40B4-BE49-F238E27FC236}">
                <a16:creationId xmlns:a16="http://schemas.microsoft.com/office/drawing/2014/main" id="{D46BFA08-6A7E-7526-EBA3-AEA10E224618}"/>
              </a:ext>
            </a:extLst>
          </p:cNvPr>
          <p:cNvSpPr/>
          <p:nvPr/>
        </p:nvSpPr>
        <p:spPr>
          <a:xfrm>
            <a:off x="3242704" y="1332619"/>
            <a:ext cx="2634644" cy="308222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9" name="Google Shape;1148;p70">
            <a:extLst>
              <a:ext uri="{FF2B5EF4-FFF2-40B4-BE49-F238E27FC236}">
                <a16:creationId xmlns:a16="http://schemas.microsoft.com/office/drawing/2014/main" id="{90788D33-FE9F-9C74-9085-0C8777DC0E92}"/>
              </a:ext>
            </a:extLst>
          </p:cNvPr>
          <p:cNvSpPr/>
          <p:nvPr/>
        </p:nvSpPr>
        <p:spPr>
          <a:xfrm>
            <a:off x="3248261" y="2323964"/>
            <a:ext cx="2634642" cy="23146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30" name="Google Shape;1148;p70">
            <a:extLst>
              <a:ext uri="{FF2B5EF4-FFF2-40B4-BE49-F238E27FC236}">
                <a16:creationId xmlns:a16="http://schemas.microsoft.com/office/drawing/2014/main" id="{DF4BE472-60DE-548C-4257-03A07E2D4E8E}"/>
              </a:ext>
            </a:extLst>
          </p:cNvPr>
          <p:cNvSpPr/>
          <p:nvPr/>
        </p:nvSpPr>
        <p:spPr>
          <a:xfrm>
            <a:off x="3242702" y="1783181"/>
            <a:ext cx="2634643" cy="37961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31" name="Google Shape;425;p41">
            <a:extLst>
              <a:ext uri="{FF2B5EF4-FFF2-40B4-BE49-F238E27FC236}">
                <a16:creationId xmlns:a16="http://schemas.microsoft.com/office/drawing/2014/main" id="{BF279F12-573F-0796-DDED-EA3542081539}"/>
              </a:ext>
            </a:extLst>
          </p:cNvPr>
          <p:cNvSpPr txBox="1">
            <a:spLocks/>
          </p:cNvSpPr>
          <p:nvPr/>
        </p:nvSpPr>
        <p:spPr>
          <a:xfrm>
            <a:off x="3391883" y="827077"/>
            <a:ext cx="2336284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-MY" sz="900" dirty="0"/>
              <a:t>PENASIHAT: KETUA PENGARAH </a:t>
            </a:r>
          </a:p>
        </p:txBody>
      </p:sp>
      <p:sp>
        <p:nvSpPr>
          <p:cNvPr id="332" name="Google Shape;425;p41">
            <a:extLst>
              <a:ext uri="{FF2B5EF4-FFF2-40B4-BE49-F238E27FC236}">
                <a16:creationId xmlns:a16="http://schemas.microsoft.com/office/drawing/2014/main" id="{69B9CF9B-323F-150F-8AE9-B629742D0478}"/>
              </a:ext>
            </a:extLst>
          </p:cNvPr>
          <p:cNvSpPr txBox="1">
            <a:spLocks/>
          </p:cNvSpPr>
          <p:nvPr/>
        </p:nvSpPr>
        <p:spPr>
          <a:xfrm>
            <a:off x="3124901" y="1297077"/>
            <a:ext cx="2870247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-MY" sz="900" dirty="0"/>
              <a:t>PENGERUSI: </a:t>
            </a:r>
          </a:p>
          <a:p>
            <a:pPr algn="ctr"/>
            <a:r>
              <a:rPr lang="en-MY" sz="900" dirty="0"/>
              <a:t>TIMBALAN KETUA PENGARAH (PEMBANGUNAN) </a:t>
            </a:r>
          </a:p>
        </p:txBody>
      </p:sp>
      <p:sp>
        <p:nvSpPr>
          <p:cNvPr id="336" name="Google Shape;425;p41">
            <a:extLst>
              <a:ext uri="{FF2B5EF4-FFF2-40B4-BE49-F238E27FC236}">
                <a16:creationId xmlns:a16="http://schemas.microsoft.com/office/drawing/2014/main" id="{7AB06BE1-53C1-2579-6521-736477B5A759}"/>
              </a:ext>
            </a:extLst>
          </p:cNvPr>
          <p:cNvSpPr txBox="1">
            <a:spLocks/>
          </p:cNvSpPr>
          <p:nvPr/>
        </p:nvSpPr>
        <p:spPr>
          <a:xfrm>
            <a:off x="3464245" y="2246327"/>
            <a:ext cx="2246488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-MY" sz="900" dirty="0"/>
              <a:t>AHLI JAWATANKUASA  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958F2470-63B9-A6FE-1115-16453469D39C}"/>
              </a:ext>
            </a:extLst>
          </p:cNvPr>
          <p:cNvSpPr txBox="1"/>
          <p:nvPr/>
        </p:nvSpPr>
        <p:spPr>
          <a:xfrm>
            <a:off x="505809" y="178296"/>
            <a:ext cx="7937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ko-KR" sz="2800" dirty="0">
                <a:solidFill>
                  <a:schemeClr val="bg1"/>
                </a:solidFill>
                <a:latin typeface="Aharoni" pitchFamily="2" charset="-79"/>
                <a:ea typeface="Arial Unicode MS"/>
                <a:cs typeface="Aharoni" pitchFamily="2" charset="-79"/>
              </a:rPr>
              <a:t>JAWATANKUASA INDUK</a:t>
            </a:r>
          </a:p>
        </p:txBody>
      </p:sp>
      <p:sp>
        <p:nvSpPr>
          <p:cNvPr id="2" name="Google Shape;425;p41">
            <a:extLst>
              <a:ext uri="{FF2B5EF4-FFF2-40B4-BE49-F238E27FC236}">
                <a16:creationId xmlns:a16="http://schemas.microsoft.com/office/drawing/2014/main" id="{A39F39F1-5EAF-953D-C86A-40717DCA58BA}"/>
              </a:ext>
            </a:extLst>
          </p:cNvPr>
          <p:cNvSpPr txBox="1">
            <a:spLocks/>
          </p:cNvSpPr>
          <p:nvPr/>
        </p:nvSpPr>
        <p:spPr>
          <a:xfrm>
            <a:off x="3133043" y="1786257"/>
            <a:ext cx="2870247" cy="383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-MY" sz="900" dirty="0"/>
              <a:t>TIMBALAN PENGERUSI: </a:t>
            </a:r>
          </a:p>
          <a:p>
            <a:pPr algn="ctr"/>
            <a:r>
              <a:rPr lang="en-MY" sz="900" dirty="0"/>
              <a:t>PENGARAH JBPM NEGERI PERAK / KOMANDAN ABPM WILAYAH UTARA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442A47-BD4B-49A2-166E-25A0F587846E}"/>
              </a:ext>
            </a:extLst>
          </p:cNvPr>
          <p:cNvCxnSpPr>
            <a:cxnSpLocks/>
          </p:cNvCxnSpPr>
          <p:nvPr/>
        </p:nvCxnSpPr>
        <p:spPr>
          <a:xfrm>
            <a:off x="4560095" y="1148152"/>
            <a:ext cx="0" cy="16634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2F8CB1-A198-7D86-9834-180F0D62C959}"/>
              </a:ext>
            </a:extLst>
          </p:cNvPr>
          <p:cNvCxnSpPr>
            <a:cxnSpLocks/>
          </p:cNvCxnSpPr>
          <p:nvPr/>
        </p:nvCxnSpPr>
        <p:spPr>
          <a:xfrm>
            <a:off x="4560095" y="1640841"/>
            <a:ext cx="0" cy="16634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E75BB1-9838-AD00-E44D-C5A4E952C7C6}"/>
              </a:ext>
            </a:extLst>
          </p:cNvPr>
          <p:cNvCxnSpPr>
            <a:cxnSpLocks/>
          </p:cNvCxnSpPr>
          <p:nvPr/>
        </p:nvCxnSpPr>
        <p:spPr>
          <a:xfrm flipH="1">
            <a:off x="4560095" y="1730984"/>
            <a:ext cx="167109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Google Shape;1148;p70">
            <a:extLst>
              <a:ext uri="{FF2B5EF4-FFF2-40B4-BE49-F238E27FC236}">
                <a16:creationId xmlns:a16="http://schemas.microsoft.com/office/drawing/2014/main" id="{B8328530-7906-F25B-4ED9-7A46686C7331}"/>
              </a:ext>
            </a:extLst>
          </p:cNvPr>
          <p:cNvSpPr/>
          <p:nvPr/>
        </p:nvSpPr>
        <p:spPr>
          <a:xfrm>
            <a:off x="5933510" y="1617181"/>
            <a:ext cx="2614603" cy="2314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9" name="Google Shape;425;p41">
            <a:extLst>
              <a:ext uri="{FF2B5EF4-FFF2-40B4-BE49-F238E27FC236}">
                <a16:creationId xmlns:a16="http://schemas.microsoft.com/office/drawing/2014/main" id="{7D18014A-9E05-31BC-4F2D-1EDC5EBFAD44}"/>
              </a:ext>
            </a:extLst>
          </p:cNvPr>
          <p:cNvSpPr txBox="1">
            <a:spLocks/>
          </p:cNvSpPr>
          <p:nvPr/>
        </p:nvSpPr>
        <p:spPr>
          <a:xfrm>
            <a:off x="5846166" y="1544777"/>
            <a:ext cx="285093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-MY" sz="900" dirty="0"/>
              <a:t>URUS SETIA: </a:t>
            </a:r>
          </a:p>
          <a:p>
            <a:pPr algn="ctr"/>
            <a:r>
              <a:rPr lang="en-MY" sz="900" dirty="0"/>
              <a:t>PENGARAH BHG. PENGURUSAN KORPORAT</a:t>
            </a:r>
          </a:p>
        </p:txBody>
      </p:sp>
      <p:sp>
        <p:nvSpPr>
          <p:cNvPr id="37" name="Google Shape;1148;p70">
            <a:extLst>
              <a:ext uri="{FF2B5EF4-FFF2-40B4-BE49-F238E27FC236}">
                <a16:creationId xmlns:a16="http://schemas.microsoft.com/office/drawing/2014/main" id="{1688B3E4-5D33-F29B-560A-D9F147213A15}"/>
              </a:ext>
            </a:extLst>
          </p:cNvPr>
          <p:cNvSpPr/>
          <p:nvPr/>
        </p:nvSpPr>
        <p:spPr>
          <a:xfrm>
            <a:off x="1926102" y="2772857"/>
            <a:ext cx="2614603" cy="3395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8" name="Google Shape;425;p41">
            <a:extLst>
              <a:ext uri="{FF2B5EF4-FFF2-40B4-BE49-F238E27FC236}">
                <a16:creationId xmlns:a16="http://schemas.microsoft.com/office/drawing/2014/main" id="{9C0CC691-D7E6-B9D6-6C34-2A7E22599AB9}"/>
              </a:ext>
            </a:extLst>
          </p:cNvPr>
          <p:cNvSpPr txBox="1">
            <a:spLocks/>
          </p:cNvSpPr>
          <p:nvPr/>
        </p:nvSpPr>
        <p:spPr>
          <a:xfrm>
            <a:off x="1957353" y="2755673"/>
            <a:ext cx="2528701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just"/>
            <a:r>
              <a:rPr lang="en-MY" sz="800" dirty="0"/>
              <a:t>PENGARAH BHG. OPERASI KEBOMBAAN, PENYELAMAT, JBPM NEGERI PERAK &amp; APM WILAYAH UTARA</a:t>
            </a:r>
          </a:p>
        </p:txBody>
      </p:sp>
      <p:sp>
        <p:nvSpPr>
          <p:cNvPr id="43" name="Google Shape;1148;p70">
            <a:extLst>
              <a:ext uri="{FF2B5EF4-FFF2-40B4-BE49-F238E27FC236}">
                <a16:creationId xmlns:a16="http://schemas.microsoft.com/office/drawing/2014/main" id="{318F0584-3B5D-9F49-792E-40D82CC242F4}"/>
              </a:ext>
            </a:extLst>
          </p:cNvPr>
          <p:cNvSpPr/>
          <p:nvPr/>
        </p:nvSpPr>
        <p:spPr>
          <a:xfrm>
            <a:off x="4592192" y="2849179"/>
            <a:ext cx="2614603" cy="2314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9" name="Google Shape;1148;p70">
            <a:extLst>
              <a:ext uri="{FF2B5EF4-FFF2-40B4-BE49-F238E27FC236}">
                <a16:creationId xmlns:a16="http://schemas.microsoft.com/office/drawing/2014/main" id="{4724F6A2-B0C6-4D01-DE39-8FA7A972B85A}"/>
              </a:ext>
            </a:extLst>
          </p:cNvPr>
          <p:cNvSpPr/>
          <p:nvPr/>
        </p:nvSpPr>
        <p:spPr>
          <a:xfrm>
            <a:off x="1926102" y="3195078"/>
            <a:ext cx="2614603" cy="2314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4" name="Google Shape;425;p41">
            <a:extLst>
              <a:ext uri="{FF2B5EF4-FFF2-40B4-BE49-F238E27FC236}">
                <a16:creationId xmlns:a16="http://schemas.microsoft.com/office/drawing/2014/main" id="{58C75C9E-FF9A-FF76-C0AB-EA9471267368}"/>
              </a:ext>
            </a:extLst>
          </p:cNvPr>
          <p:cNvSpPr txBox="1">
            <a:spLocks/>
          </p:cNvSpPr>
          <p:nvPr/>
        </p:nvSpPr>
        <p:spPr>
          <a:xfrm>
            <a:off x="1963742" y="3129164"/>
            <a:ext cx="2420631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just"/>
            <a:r>
              <a:rPr lang="en-MY" sz="800" dirty="0"/>
              <a:t>PENGARAH BHG. KESELAMATAN KEBAKARAN </a:t>
            </a:r>
          </a:p>
        </p:txBody>
      </p:sp>
      <p:sp>
        <p:nvSpPr>
          <p:cNvPr id="57" name="Google Shape;1148;p70">
            <a:extLst>
              <a:ext uri="{FF2B5EF4-FFF2-40B4-BE49-F238E27FC236}">
                <a16:creationId xmlns:a16="http://schemas.microsoft.com/office/drawing/2014/main" id="{75236339-13F3-FB64-CDCF-B3BA31C5DA7C}"/>
              </a:ext>
            </a:extLst>
          </p:cNvPr>
          <p:cNvSpPr/>
          <p:nvPr/>
        </p:nvSpPr>
        <p:spPr>
          <a:xfrm>
            <a:off x="4592192" y="3195078"/>
            <a:ext cx="2614603" cy="2314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8" name="Google Shape;425;p41">
            <a:extLst>
              <a:ext uri="{FF2B5EF4-FFF2-40B4-BE49-F238E27FC236}">
                <a16:creationId xmlns:a16="http://schemas.microsoft.com/office/drawing/2014/main" id="{794779CE-B5B5-9801-109D-A96B2A342208}"/>
              </a:ext>
            </a:extLst>
          </p:cNvPr>
          <p:cNvSpPr txBox="1">
            <a:spLocks/>
          </p:cNvSpPr>
          <p:nvPr/>
        </p:nvSpPr>
        <p:spPr>
          <a:xfrm>
            <a:off x="5004708" y="2790809"/>
            <a:ext cx="2528701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r>
              <a:rPr lang="en-MY" sz="800" dirty="0"/>
              <a:t>PENGARAH BHG. PENGURUSAN KORPORAT</a:t>
            </a:r>
          </a:p>
        </p:txBody>
      </p:sp>
      <p:sp>
        <p:nvSpPr>
          <p:cNvPr id="257" name="Google Shape;1148;p70">
            <a:extLst>
              <a:ext uri="{FF2B5EF4-FFF2-40B4-BE49-F238E27FC236}">
                <a16:creationId xmlns:a16="http://schemas.microsoft.com/office/drawing/2014/main" id="{E103A734-0EE3-16A2-54F8-88A4F38195A7}"/>
              </a:ext>
            </a:extLst>
          </p:cNvPr>
          <p:cNvSpPr/>
          <p:nvPr/>
        </p:nvSpPr>
        <p:spPr>
          <a:xfrm>
            <a:off x="1926102" y="3509230"/>
            <a:ext cx="2614603" cy="2314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58" name="Google Shape;425;p41">
            <a:extLst>
              <a:ext uri="{FF2B5EF4-FFF2-40B4-BE49-F238E27FC236}">
                <a16:creationId xmlns:a16="http://schemas.microsoft.com/office/drawing/2014/main" id="{E6FAA432-89BC-A7FF-B1D3-1B7582F963E7}"/>
              </a:ext>
            </a:extLst>
          </p:cNvPr>
          <p:cNvSpPr txBox="1">
            <a:spLocks/>
          </p:cNvSpPr>
          <p:nvPr/>
        </p:nvSpPr>
        <p:spPr>
          <a:xfrm>
            <a:off x="1954639" y="3435304"/>
            <a:ext cx="2525533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just"/>
            <a:r>
              <a:rPr lang="en-MY" sz="800" dirty="0"/>
              <a:t>PENGARAH BHG. PENYIASATAN KEBAKARAN </a:t>
            </a:r>
          </a:p>
        </p:txBody>
      </p:sp>
      <p:sp>
        <p:nvSpPr>
          <p:cNvPr id="259" name="Google Shape;1148;p70">
            <a:extLst>
              <a:ext uri="{FF2B5EF4-FFF2-40B4-BE49-F238E27FC236}">
                <a16:creationId xmlns:a16="http://schemas.microsoft.com/office/drawing/2014/main" id="{9A6BDD49-5B4A-582B-928D-CF9FD33010C4}"/>
              </a:ext>
            </a:extLst>
          </p:cNvPr>
          <p:cNvSpPr/>
          <p:nvPr/>
        </p:nvSpPr>
        <p:spPr>
          <a:xfrm>
            <a:off x="4592192" y="3509230"/>
            <a:ext cx="2614603" cy="2314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1" name="Google Shape;1148;p70">
            <a:extLst>
              <a:ext uri="{FF2B5EF4-FFF2-40B4-BE49-F238E27FC236}">
                <a16:creationId xmlns:a16="http://schemas.microsoft.com/office/drawing/2014/main" id="{71F054AF-A050-F83E-BE8C-C060BB163A3E}"/>
              </a:ext>
            </a:extLst>
          </p:cNvPr>
          <p:cNvSpPr/>
          <p:nvPr/>
        </p:nvSpPr>
        <p:spPr>
          <a:xfrm>
            <a:off x="1926102" y="3830156"/>
            <a:ext cx="2614603" cy="2314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2" name="Google Shape;425;p41">
            <a:extLst>
              <a:ext uri="{FF2B5EF4-FFF2-40B4-BE49-F238E27FC236}">
                <a16:creationId xmlns:a16="http://schemas.microsoft.com/office/drawing/2014/main" id="{1A762B47-9183-BEB9-2DD6-06C63013E7E2}"/>
              </a:ext>
            </a:extLst>
          </p:cNvPr>
          <p:cNvSpPr txBox="1">
            <a:spLocks/>
          </p:cNvSpPr>
          <p:nvPr/>
        </p:nvSpPr>
        <p:spPr>
          <a:xfrm>
            <a:off x="1963679" y="3756230"/>
            <a:ext cx="2516493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just"/>
            <a:r>
              <a:rPr lang="en-MY" sz="800" dirty="0"/>
              <a:t>PENGARAH BHG. PERANCANGAN &amp; PENYELIDIKAN</a:t>
            </a:r>
          </a:p>
        </p:txBody>
      </p:sp>
      <p:sp>
        <p:nvSpPr>
          <p:cNvPr id="263" name="Google Shape;1148;p70">
            <a:extLst>
              <a:ext uri="{FF2B5EF4-FFF2-40B4-BE49-F238E27FC236}">
                <a16:creationId xmlns:a16="http://schemas.microsoft.com/office/drawing/2014/main" id="{4937920C-D28F-3C30-1FB1-B32FB0C4B0C9}"/>
              </a:ext>
            </a:extLst>
          </p:cNvPr>
          <p:cNvSpPr/>
          <p:nvPr/>
        </p:nvSpPr>
        <p:spPr>
          <a:xfrm>
            <a:off x="4592192" y="3830156"/>
            <a:ext cx="2614603" cy="2314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4" name="Google Shape;425;p41">
            <a:extLst>
              <a:ext uri="{FF2B5EF4-FFF2-40B4-BE49-F238E27FC236}">
                <a16:creationId xmlns:a16="http://schemas.microsoft.com/office/drawing/2014/main" id="{F50163BC-B03A-C6B1-CC40-5CB17121C21E}"/>
              </a:ext>
            </a:extLst>
          </p:cNvPr>
          <p:cNvSpPr txBox="1">
            <a:spLocks/>
          </p:cNvSpPr>
          <p:nvPr/>
        </p:nvSpPr>
        <p:spPr>
          <a:xfrm>
            <a:off x="5563269" y="3119637"/>
            <a:ext cx="2042598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r>
              <a:rPr lang="en-MY" sz="800" dirty="0"/>
              <a:t>PENGARAH BHG. PENGURUSAN </a:t>
            </a:r>
          </a:p>
        </p:txBody>
      </p:sp>
      <p:sp>
        <p:nvSpPr>
          <p:cNvPr id="265" name="Google Shape;1148;p70">
            <a:extLst>
              <a:ext uri="{FF2B5EF4-FFF2-40B4-BE49-F238E27FC236}">
                <a16:creationId xmlns:a16="http://schemas.microsoft.com/office/drawing/2014/main" id="{AE7E7609-19E7-5D38-2287-24BA2E87853B}"/>
              </a:ext>
            </a:extLst>
          </p:cNvPr>
          <p:cNvSpPr/>
          <p:nvPr/>
        </p:nvSpPr>
        <p:spPr>
          <a:xfrm>
            <a:off x="1926102" y="4159841"/>
            <a:ext cx="2614603" cy="2314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425;p41">
            <a:extLst>
              <a:ext uri="{FF2B5EF4-FFF2-40B4-BE49-F238E27FC236}">
                <a16:creationId xmlns:a16="http://schemas.microsoft.com/office/drawing/2014/main" id="{A15B9C0D-9FC7-3AB1-1523-27D510982CC0}"/>
              </a:ext>
            </a:extLst>
          </p:cNvPr>
          <p:cNvSpPr txBox="1">
            <a:spLocks/>
          </p:cNvSpPr>
          <p:nvPr/>
        </p:nvSpPr>
        <p:spPr>
          <a:xfrm>
            <a:off x="1944891" y="4085915"/>
            <a:ext cx="2535281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just"/>
            <a:r>
              <a:rPr lang="en-MY" sz="800" dirty="0"/>
              <a:t>PENGARAH BHG. LATIHAN &amp; PANCARAGAM</a:t>
            </a:r>
          </a:p>
        </p:txBody>
      </p:sp>
      <p:sp>
        <p:nvSpPr>
          <p:cNvPr id="267" name="Google Shape;1148;p70">
            <a:extLst>
              <a:ext uri="{FF2B5EF4-FFF2-40B4-BE49-F238E27FC236}">
                <a16:creationId xmlns:a16="http://schemas.microsoft.com/office/drawing/2014/main" id="{E38116C4-CEB7-42A9-36B6-E7DF84DCE543}"/>
              </a:ext>
            </a:extLst>
          </p:cNvPr>
          <p:cNvSpPr/>
          <p:nvPr/>
        </p:nvSpPr>
        <p:spPr>
          <a:xfrm>
            <a:off x="4592192" y="4159841"/>
            <a:ext cx="2614603" cy="2314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8" name="Google Shape;425;p41">
            <a:extLst>
              <a:ext uri="{FF2B5EF4-FFF2-40B4-BE49-F238E27FC236}">
                <a16:creationId xmlns:a16="http://schemas.microsoft.com/office/drawing/2014/main" id="{D08530DB-3110-1360-DBEC-CBD710EB01B4}"/>
              </a:ext>
            </a:extLst>
          </p:cNvPr>
          <p:cNvSpPr txBox="1">
            <a:spLocks/>
          </p:cNvSpPr>
          <p:nvPr/>
        </p:nvSpPr>
        <p:spPr>
          <a:xfrm>
            <a:off x="5083318" y="3458295"/>
            <a:ext cx="234268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r>
              <a:rPr lang="en-MY" sz="800" dirty="0"/>
              <a:t>PENGARAH BHG. KEJURUTERAAN JENTERA</a:t>
            </a:r>
          </a:p>
        </p:txBody>
      </p:sp>
      <p:sp>
        <p:nvSpPr>
          <p:cNvPr id="269" name="Google Shape;1148;p70">
            <a:extLst>
              <a:ext uri="{FF2B5EF4-FFF2-40B4-BE49-F238E27FC236}">
                <a16:creationId xmlns:a16="http://schemas.microsoft.com/office/drawing/2014/main" id="{CB98337A-C456-C511-0D8A-D7F2EC730A7C}"/>
              </a:ext>
            </a:extLst>
          </p:cNvPr>
          <p:cNvSpPr/>
          <p:nvPr/>
        </p:nvSpPr>
        <p:spPr>
          <a:xfrm>
            <a:off x="1926102" y="4485031"/>
            <a:ext cx="2614603" cy="2314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70" name="Google Shape;425;p41">
            <a:extLst>
              <a:ext uri="{FF2B5EF4-FFF2-40B4-BE49-F238E27FC236}">
                <a16:creationId xmlns:a16="http://schemas.microsoft.com/office/drawing/2014/main" id="{66FCAE98-D6B4-2FBA-BC5F-61D2D08BECF5}"/>
              </a:ext>
            </a:extLst>
          </p:cNvPr>
          <p:cNvSpPr txBox="1">
            <a:spLocks/>
          </p:cNvSpPr>
          <p:nvPr/>
        </p:nvSpPr>
        <p:spPr>
          <a:xfrm>
            <a:off x="1949894" y="4411105"/>
            <a:ext cx="2042598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just"/>
            <a:r>
              <a:rPr lang="en-MY" sz="800" dirty="0"/>
              <a:t>PENGARAH BHG. UDARA</a:t>
            </a:r>
          </a:p>
        </p:txBody>
      </p:sp>
      <p:sp>
        <p:nvSpPr>
          <p:cNvPr id="272" name="Google Shape;425;p41">
            <a:extLst>
              <a:ext uri="{FF2B5EF4-FFF2-40B4-BE49-F238E27FC236}">
                <a16:creationId xmlns:a16="http://schemas.microsoft.com/office/drawing/2014/main" id="{3643F658-F84C-42BC-148D-A940BC36E3DF}"/>
              </a:ext>
            </a:extLst>
          </p:cNvPr>
          <p:cNvSpPr txBox="1">
            <a:spLocks/>
          </p:cNvSpPr>
          <p:nvPr/>
        </p:nvSpPr>
        <p:spPr>
          <a:xfrm>
            <a:off x="5236054" y="3748049"/>
            <a:ext cx="2042598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r>
              <a:rPr lang="en-MY" sz="800" dirty="0"/>
              <a:t>PENGARAH BAHAGIAN PEMBANGUNAN</a:t>
            </a:r>
          </a:p>
        </p:txBody>
      </p: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87141CDB-C91B-EB4C-1D50-D90E33574A65}"/>
              </a:ext>
            </a:extLst>
          </p:cNvPr>
          <p:cNvCxnSpPr>
            <a:cxnSpLocks/>
          </p:cNvCxnSpPr>
          <p:nvPr/>
        </p:nvCxnSpPr>
        <p:spPr>
          <a:xfrm>
            <a:off x="4560408" y="2152386"/>
            <a:ext cx="0" cy="16634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F0EF68DD-53E2-5943-75B7-214A38DAFEEB}"/>
              </a:ext>
            </a:extLst>
          </p:cNvPr>
          <p:cNvCxnSpPr>
            <a:cxnSpLocks/>
          </p:cNvCxnSpPr>
          <p:nvPr/>
        </p:nvCxnSpPr>
        <p:spPr>
          <a:xfrm>
            <a:off x="4568167" y="2555431"/>
            <a:ext cx="0" cy="29374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9" name="Google Shape;1148;p70">
            <a:extLst>
              <a:ext uri="{FF2B5EF4-FFF2-40B4-BE49-F238E27FC236}">
                <a16:creationId xmlns:a16="http://schemas.microsoft.com/office/drawing/2014/main" id="{093AFA1B-B294-2057-D13C-FAFA453A0931}"/>
              </a:ext>
            </a:extLst>
          </p:cNvPr>
          <p:cNvSpPr/>
          <p:nvPr/>
        </p:nvSpPr>
        <p:spPr>
          <a:xfrm>
            <a:off x="519187" y="2842842"/>
            <a:ext cx="1366039" cy="23584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0" name="Google Shape;1148;p70">
            <a:extLst>
              <a:ext uri="{FF2B5EF4-FFF2-40B4-BE49-F238E27FC236}">
                <a16:creationId xmlns:a16="http://schemas.microsoft.com/office/drawing/2014/main" id="{0E9ED586-4075-3959-4998-CBE1810A13F5}"/>
              </a:ext>
            </a:extLst>
          </p:cNvPr>
          <p:cNvSpPr/>
          <p:nvPr/>
        </p:nvSpPr>
        <p:spPr>
          <a:xfrm>
            <a:off x="519187" y="3171973"/>
            <a:ext cx="1366039" cy="23584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1" name="Google Shape;1148;p70">
            <a:extLst>
              <a:ext uri="{FF2B5EF4-FFF2-40B4-BE49-F238E27FC236}">
                <a16:creationId xmlns:a16="http://schemas.microsoft.com/office/drawing/2014/main" id="{51026BA5-A626-C234-CFB2-4E4C7F6D3FD9}"/>
              </a:ext>
            </a:extLst>
          </p:cNvPr>
          <p:cNvSpPr/>
          <p:nvPr/>
        </p:nvSpPr>
        <p:spPr>
          <a:xfrm>
            <a:off x="519187" y="3520118"/>
            <a:ext cx="1366039" cy="23584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2" name="Google Shape;1148;p70">
            <a:extLst>
              <a:ext uri="{FF2B5EF4-FFF2-40B4-BE49-F238E27FC236}">
                <a16:creationId xmlns:a16="http://schemas.microsoft.com/office/drawing/2014/main" id="{89448A67-F74A-6AF1-3308-30D6BF770304}"/>
              </a:ext>
            </a:extLst>
          </p:cNvPr>
          <p:cNvSpPr/>
          <p:nvPr/>
        </p:nvSpPr>
        <p:spPr>
          <a:xfrm>
            <a:off x="519187" y="3849249"/>
            <a:ext cx="1366039" cy="23584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3" name="Google Shape;1148;p70">
            <a:extLst>
              <a:ext uri="{FF2B5EF4-FFF2-40B4-BE49-F238E27FC236}">
                <a16:creationId xmlns:a16="http://schemas.microsoft.com/office/drawing/2014/main" id="{5342BF0B-227B-D22D-EE4F-3E839E611857}"/>
              </a:ext>
            </a:extLst>
          </p:cNvPr>
          <p:cNvSpPr/>
          <p:nvPr/>
        </p:nvSpPr>
        <p:spPr>
          <a:xfrm>
            <a:off x="519187" y="4199870"/>
            <a:ext cx="1366039" cy="23584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4" name="Google Shape;1148;p70">
            <a:extLst>
              <a:ext uri="{FF2B5EF4-FFF2-40B4-BE49-F238E27FC236}">
                <a16:creationId xmlns:a16="http://schemas.microsoft.com/office/drawing/2014/main" id="{B80BE7BB-5838-E806-FDF7-C7402EF92EF4}"/>
              </a:ext>
            </a:extLst>
          </p:cNvPr>
          <p:cNvSpPr/>
          <p:nvPr/>
        </p:nvSpPr>
        <p:spPr>
          <a:xfrm>
            <a:off x="519187" y="4529001"/>
            <a:ext cx="1366039" cy="23584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5" name="Google Shape;1148;p70">
            <a:extLst>
              <a:ext uri="{FF2B5EF4-FFF2-40B4-BE49-F238E27FC236}">
                <a16:creationId xmlns:a16="http://schemas.microsoft.com/office/drawing/2014/main" id="{C3703E50-ED6B-AA18-35B9-E3C77AA80A36}"/>
              </a:ext>
            </a:extLst>
          </p:cNvPr>
          <p:cNvSpPr/>
          <p:nvPr/>
        </p:nvSpPr>
        <p:spPr>
          <a:xfrm>
            <a:off x="7253761" y="2842842"/>
            <a:ext cx="1366039" cy="23584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6" name="Google Shape;1148;p70">
            <a:extLst>
              <a:ext uri="{FF2B5EF4-FFF2-40B4-BE49-F238E27FC236}">
                <a16:creationId xmlns:a16="http://schemas.microsoft.com/office/drawing/2014/main" id="{13B762F1-287E-BC7C-3AA7-C50F7948B408}"/>
              </a:ext>
            </a:extLst>
          </p:cNvPr>
          <p:cNvSpPr/>
          <p:nvPr/>
        </p:nvSpPr>
        <p:spPr>
          <a:xfrm>
            <a:off x="7253761" y="3171973"/>
            <a:ext cx="1366039" cy="23584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7" name="Google Shape;1148;p70">
            <a:extLst>
              <a:ext uri="{FF2B5EF4-FFF2-40B4-BE49-F238E27FC236}">
                <a16:creationId xmlns:a16="http://schemas.microsoft.com/office/drawing/2014/main" id="{83864F6F-EE09-D1C3-BB1C-04575955CD51}"/>
              </a:ext>
            </a:extLst>
          </p:cNvPr>
          <p:cNvSpPr/>
          <p:nvPr/>
        </p:nvSpPr>
        <p:spPr>
          <a:xfrm>
            <a:off x="7253761" y="3520118"/>
            <a:ext cx="1366039" cy="23584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8" name="Google Shape;1148;p70">
            <a:extLst>
              <a:ext uri="{FF2B5EF4-FFF2-40B4-BE49-F238E27FC236}">
                <a16:creationId xmlns:a16="http://schemas.microsoft.com/office/drawing/2014/main" id="{3892634D-B535-A307-8C24-5039B5192D29}"/>
              </a:ext>
            </a:extLst>
          </p:cNvPr>
          <p:cNvSpPr/>
          <p:nvPr/>
        </p:nvSpPr>
        <p:spPr>
          <a:xfrm>
            <a:off x="7253761" y="3849249"/>
            <a:ext cx="1366039" cy="23584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9" name="Google Shape;1148;p70">
            <a:extLst>
              <a:ext uri="{FF2B5EF4-FFF2-40B4-BE49-F238E27FC236}">
                <a16:creationId xmlns:a16="http://schemas.microsoft.com/office/drawing/2014/main" id="{BD75E573-17C3-720C-3ADC-F18C476597BD}"/>
              </a:ext>
            </a:extLst>
          </p:cNvPr>
          <p:cNvSpPr/>
          <p:nvPr/>
        </p:nvSpPr>
        <p:spPr>
          <a:xfrm>
            <a:off x="7253761" y="4199870"/>
            <a:ext cx="1366039" cy="23584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2875" dist="19050" dir="5400000" algn="bl" rotWithShape="0">
              <a:srgbClr val="000000">
                <a:alpha val="27000"/>
              </a:srgb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95" name="Google Shape;425;p41">
            <a:extLst>
              <a:ext uri="{FF2B5EF4-FFF2-40B4-BE49-F238E27FC236}">
                <a16:creationId xmlns:a16="http://schemas.microsoft.com/office/drawing/2014/main" id="{A67772F4-54DB-5172-F0A7-D65025C0D2E0}"/>
              </a:ext>
            </a:extLst>
          </p:cNvPr>
          <p:cNvSpPr txBox="1">
            <a:spLocks/>
          </p:cNvSpPr>
          <p:nvPr/>
        </p:nvSpPr>
        <p:spPr>
          <a:xfrm>
            <a:off x="513180" y="2764148"/>
            <a:ext cx="1347813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-MY" sz="800" dirty="0"/>
              <a:t>JK </a:t>
            </a:r>
            <a:r>
              <a:rPr lang="en-MY" sz="800" dirty="0" smtClean="0"/>
              <a:t>LOGISTIK &amp; PERTUNJUKAN </a:t>
            </a:r>
            <a:endParaRPr lang="en-MY" sz="800" dirty="0"/>
          </a:p>
        </p:txBody>
      </p:sp>
      <p:sp>
        <p:nvSpPr>
          <p:cNvPr id="296" name="Google Shape;425;p41">
            <a:extLst>
              <a:ext uri="{FF2B5EF4-FFF2-40B4-BE49-F238E27FC236}">
                <a16:creationId xmlns:a16="http://schemas.microsoft.com/office/drawing/2014/main" id="{0EDBF712-8C52-9366-5885-872654CFE170}"/>
              </a:ext>
            </a:extLst>
          </p:cNvPr>
          <p:cNvSpPr txBox="1">
            <a:spLocks/>
          </p:cNvSpPr>
          <p:nvPr/>
        </p:nvSpPr>
        <p:spPr>
          <a:xfrm>
            <a:off x="513180" y="3087408"/>
            <a:ext cx="1347813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-MY" sz="800" dirty="0"/>
              <a:t>JK PAMERAN</a:t>
            </a:r>
          </a:p>
        </p:txBody>
      </p:sp>
      <p:sp>
        <p:nvSpPr>
          <p:cNvPr id="297" name="Google Shape;425;p41">
            <a:extLst>
              <a:ext uri="{FF2B5EF4-FFF2-40B4-BE49-F238E27FC236}">
                <a16:creationId xmlns:a16="http://schemas.microsoft.com/office/drawing/2014/main" id="{1D24AAAA-B592-319C-04D1-522E4D546A3E}"/>
              </a:ext>
            </a:extLst>
          </p:cNvPr>
          <p:cNvSpPr txBox="1">
            <a:spLocks/>
          </p:cNvSpPr>
          <p:nvPr/>
        </p:nvSpPr>
        <p:spPr>
          <a:xfrm>
            <a:off x="513180" y="3438813"/>
            <a:ext cx="1347813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-MY" sz="800" dirty="0"/>
              <a:t>JK JAMUAN</a:t>
            </a:r>
          </a:p>
        </p:txBody>
      </p:sp>
      <p:sp>
        <p:nvSpPr>
          <p:cNvPr id="298" name="Google Shape;425;p41">
            <a:extLst>
              <a:ext uri="{FF2B5EF4-FFF2-40B4-BE49-F238E27FC236}">
                <a16:creationId xmlns:a16="http://schemas.microsoft.com/office/drawing/2014/main" id="{6A0D0D8A-337E-53F3-BDCD-39D3A4B72070}"/>
              </a:ext>
            </a:extLst>
          </p:cNvPr>
          <p:cNvSpPr txBox="1">
            <a:spLocks/>
          </p:cNvSpPr>
          <p:nvPr/>
        </p:nvSpPr>
        <p:spPr>
          <a:xfrm>
            <a:off x="513180" y="3760527"/>
            <a:ext cx="1347813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-MY" sz="800" dirty="0"/>
              <a:t>JK KESELAMATAN</a:t>
            </a:r>
          </a:p>
        </p:txBody>
      </p:sp>
      <p:sp>
        <p:nvSpPr>
          <p:cNvPr id="299" name="Google Shape;425;p41">
            <a:extLst>
              <a:ext uri="{FF2B5EF4-FFF2-40B4-BE49-F238E27FC236}">
                <a16:creationId xmlns:a16="http://schemas.microsoft.com/office/drawing/2014/main" id="{BAB6ABEE-37ED-BEB9-6D30-CBEC615BF3BA}"/>
              </a:ext>
            </a:extLst>
          </p:cNvPr>
          <p:cNvSpPr txBox="1">
            <a:spLocks/>
          </p:cNvSpPr>
          <p:nvPr/>
        </p:nvSpPr>
        <p:spPr>
          <a:xfrm>
            <a:off x="513180" y="4143087"/>
            <a:ext cx="1347813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-MY" sz="800" dirty="0"/>
              <a:t>JK PERBARISAN</a:t>
            </a:r>
          </a:p>
        </p:txBody>
      </p:sp>
      <p:sp>
        <p:nvSpPr>
          <p:cNvPr id="300" name="Google Shape;425;p41">
            <a:extLst>
              <a:ext uri="{FF2B5EF4-FFF2-40B4-BE49-F238E27FC236}">
                <a16:creationId xmlns:a16="http://schemas.microsoft.com/office/drawing/2014/main" id="{F206CE76-F96E-FE26-2A9D-5E28B9105080}"/>
              </a:ext>
            </a:extLst>
          </p:cNvPr>
          <p:cNvSpPr txBox="1">
            <a:spLocks/>
          </p:cNvSpPr>
          <p:nvPr/>
        </p:nvSpPr>
        <p:spPr>
          <a:xfrm>
            <a:off x="513180" y="4443761"/>
            <a:ext cx="1347813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-MY" sz="800" dirty="0"/>
              <a:t>JK PERSEMBAHAN</a:t>
            </a:r>
          </a:p>
        </p:txBody>
      </p:sp>
      <p:sp>
        <p:nvSpPr>
          <p:cNvPr id="302" name="Google Shape;425;p41">
            <a:extLst>
              <a:ext uri="{FF2B5EF4-FFF2-40B4-BE49-F238E27FC236}">
                <a16:creationId xmlns:a16="http://schemas.microsoft.com/office/drawing/2014/main" id="{FDFF0E41-80EE-40CD-FDE2-9ADB8C195991}"/>
              </a:ext>
            </a:extLst>
          </p:cNvPr>
          <p:cNvSpPr txBox="1">
            <a:spLocks/>
          </p:cNvSpPr>
          <p:nvPr/>
        </p:nvSpPr>
        <p:spPr>
          <a:xfrm>
            <a:off x="5995148" y="4078277"/>
            <a:ext cx="2042598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r>
              <a:rPr lang="en-MY" sz="800" dirty="0"/>
              <a:t>KETUA UNIT INTEGRITI</a:t>
            </a:r>
          </a:p>
        </p:txBody>
      </p:sp>
      <p:sp>
        <p:nvSpPr>
          <p:cNvPr id="303" name="Google Shape;425;p41">
            <a:extLst>
              <a:ext uri="{FF2B5EF4-FFF2-40B4-BE49-F238E27FC236}">
                <a16:creationId xmlns:a16="http://schemas.microsoft.com/office/drawing/2014/main" id="{8CFE0EA6-1D59-D0CA-A49D-89F0B35C1005}"/>
              </a:ext>
            </a:extLst>
          </p:cNvPr>
          <p:cNvSpPr txBox="1">
            <a:spLocks/>
          </p:cNvSpPr>
          <p:nvPr/>
        </p:nvSpPr>
        <p:spPr>
          <a:xfrm>
            <a:off x="7247879" y="2789623"/>
            <a:ext cx="1347813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-MY" sz="800" dirty="0"/>
              <a:t>JK ISTIADAT &amp; PTOTOKOL</a:t>
            </a:r>
          </a:p>
        </p:txBody>
      </p:sp>
      <p:sp>
        <p:nvSpPr>
          <p:cNvPr id="304" name="Google Shape;425;p41">
            <a:extLst>
              <a:ext uri="{FF2B5EF4-FFF2-40B4-BE49-F238E27FC236}">
                <a16:creationId xmlns:a16="http://schemas.microsoft.com/office/drawing/2014/main" id="{34E7EB9E-ADA4-CE73-6710-01DF56C5620E}"/>
              </a:ext>
            </a:extLst>
          </p:cNvPr>
          <p:cNvSpPr txBox="1">
            <a:spLocks/>
          </p:cNvSpPr>
          <p:nvPr/>
        </p:nvSpPr>
        <p:spPr>
          <a:xfrm>
            <a:off x="7247879" y="3104174"/>
            <a:ext cx="1347813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-MY" sz="800" dirty="0"/>
              <a:t>JK KEWANGAN</a:t>
            </a:r>
          </a:p>
        </p:txBody>
      </p:sp>
      <p:sp>
        <p:nvSpPr>
          <p:cNvPr id="305" name="Google Shape;425;p41">
            <a:extLst>
              <a:ext uri="{FF2B5EF4-FFF2-40B4-BE49-F238E27FC236}">
                <a16:creationId xmlns:a16="http://schemas.microsoft.com/office/drawing/2014/main" id="{F19A1350-3ED3-6BE2-E8AC-D1EECB765E7B}"/>
              </a:ext>
            </a:extLst>
          </p:cNvPr>
          <p:cNvSpPr txBox="1">
            <a:spLocks/>
          </p:cNvSpPr>
          <p:nvPr/>
        </p:nvSpPr>
        <p:spPr>
          <a:xfrm>
            <a:off x="7247879" y="3455579"/>
            <a:ext cx="1347813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-MY" sz="800" dirty="0"/>
              <a:t>JK PENGANGKUTAN</a:t>
            </a:r>
          </a:p>
        </p:txBody>
      </p:sp>
      <p:sp>
        <p:nvSpPr>
          <p:cNvPr id="306" name="Google Shape;425;p41">
            <a:extLst>
              <a:ext uri="{FF2B5EF4-FFF2-40B4-BE49-F238E27FC236}">
                <a16:creationId xmlns:a16="http://schemas.microsoft.com/office/drawing/2014/main" id="{880F02F8-B1A2-5E1B-A9A5-5B01CEDD09B4}"/>
              </a:ext>
            </a:extLst>
          </p:cNvPr>
          <p:cNvSpPr txBox="1">
            <a:spLocks/>
          </p:cNvSpPr>
          <p:nvPr/>
        </p:nvSpPr>
        <p:spPr>
          <a:xfrm>
            <a:off x="7247879" y="3777293"/>
            <a:ext cx="1347813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-MY" sz="800" dirty="0"/>
              <a:t>JK PENGINAPAN</a:t>
            </a:r>
          </a:p>
        </p:txBody>
      </p:sp>
      <p:sp>
        <p:nvSpPr>
          <p:cNvPr id="307" name="Google Shape;425;p41">
            <a:extLst>
              <a:ext uri="{FF2B5EF4-FFF2-40B4-BE49-F238E27FC236}">
                <a16:creationId xmlns:a16="http://schemas.microsoft.com/office/drawing/2014/main" id="{CC112EB0-18E0-70F1-FF55-7525921978D0}"/>
              </a:ext>
            </a:extLst>
          </p:cNvPr>
          <p:cNvSpPr txBox="1">
            <a:spLocks/>
          </p:cNvSpPr>
          <p:nvPr/>
        </p:nvSpPr>
        <p:spPr>
          <a:xfrm>
            <a:off x="7247879" y="4159853"/>
            <a:ext cx="1347813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None/>
              <a:defRPr sz="3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-MY" sz="800" dirty="0"/>
              <a:t>JK DISIPLIN</a:t>
            </a:r>
          </a:p>
        </p:txBody>
      </p:sp>
    </p:spTree>
    <p:extLst>
      <p:ext uri="{BB962C8B-B14F-4D97-AF65-F5344CB8AC3E}">
        <p14:creationId xmlns:p14="http://schemas.microsoft.com/office/powerpoint/2010/main" val="370094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lley Daily Activities by Slidesgo">
  <a:themeElements>
    <a:clrScheme name="Simple Light">
      <a:dk1>
        <a:srgbClr val="000000"/>
      </a:dk1>
      <a:lt1>
        <a:srgbClr val="FFFFFF"/>
      </a:lt1>
      <a:dk2>
        <a:srgbClr val="FAD562"/>
      </a:dk2>
      <a:lt2>
        <a:srgbClr val="CCCCCC"/>
      </a:lt2>
      <a:accent1>
        <a:srgbClr val="000000"/>
      </a:accent1>
      <a:accent2>
        <a:srgbClr val="FFFFFF"/>
      </a:accent2>
      <a:accent3>
        <a:srgbClr val="FAD562"/>
      </a:accent3>
      <a:accent4>
        <a:srgbClr val="CCCCCC"/>
      </a:accent4>
      <a:accent5>
        <a:srgbClr val="000000"/>
      </a:accent5>
      <a:accent6>
        <a:srgbClr val="FAD562"/>
      </a:accent6>
      <a:hlink>
        <a:srgbClr val="CCCC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</TotalTime>
  <Words>992</Words>
  <Application>Microsoft Office PowerPoint</Application>
  <PresentationFormat>On-screen Show (16:9)</PresentationFormat>
  <Paragraphs>264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Barlow</vt:lpstr>
      <vt:lpstr>Arial</vt:lpstr>
      <vt:lpstr>Cabin</vt:lpstr>
      <vt:lpstr>Arial Unicode MS</vt:lpstr>
      <vt:lpstr>Aharoni</vt:lpstr>
      <vt:lpstr>Valley Daily Activities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BombaPtjy-50</dc:creator>
  <cp:lastModifiedBy>BOMBA-3</cp:lastModifiedBy>
  <cp:revision>6</cp:revision>
  <dcterms:modified xsi:type="dcterms:W3CDTF">2024-02-28T03:12:02Z</dcterms:modified>
</cp:coreProperties>
</file>